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3" r:id="rId3"/>
  </p:sldMasterIdLst>
  <p:notesMasterIdLst>
    <p:notesMasterId r:id="rId40"/>
  </p:notesMasterIdLst>
  <p:handoutMasterIdLst>
    <p:handoutMasterId r:id="rId41"/>
  </p:handoutMasterIdLst>
  <p:sldIdLst>
    <p:sldId id="259" r:id="rId4"/>
    <p:sldId id="260" r:id="rId5"/>
    <p:sldId id="265" r:id="rId6"/>
    <p:sldId id="267" r:id="rId7"/>
    <p:sldId id="268" r:id="rId8"/>
    <p:sldId id="269" r:id="rId9"/>
    <p:sldId id="270" r:id="rId10"/>
    <p:sldId id="271" r:id="rId11"/>
    <p:sldId id="272" r:id="rId12"/>
    <p:sldId id="298" r:id="rId13"/>
    <p:sldId id="273" r:id="rId14"/>
    <p:sldId id="274" r:id="rId15"/>
    <p:sldId id="275" r:id="rId16"/>
    <p:sldId id="276" r:id="rId17"/>
    <p:sldId id="278" r:id="rId18"/>
    <p:sldId id="277" r:id="rId19"/>
    <p:sldId id="279" r:id="rId20"/>
    <p:sldId id="280" r:id="rId21"/>
    <p:sldId id="281" r:id="rId22"/>
    <p:sldId id="284" r:id="rId23"/>
    <p:sldId id="282" r:id="rId24"/>
    <p:sldId id="285" r:id="rId25"/>
    <p:sldId id="286" r:id="rId26"/>
    <p:sldId id="283" r:id="rId27"/>
    <p:sldId id="299" r:id="rId28"/>
    <p:sldId id="287" r:id="rId29"/>
    <p:sldId id="300" r:id="rId30"/>
    <p:sldId id="288" r:id="rId31"/>
    <p:sldId id="292" r:id="rId32"/>
    <p:sldId id="293" r:id="rId33"/>
    <p:sldId id="294" r:id="rId34"/>
    <p:sldId id="295" r:id="rId35"/>
    <p:sldId id="296" r:id="rId36"/>
    <p:sldId id="297" r:id="rId37"/>
    <p:sldId id="289" r:id="rId38"/>
    <p:sldId id="291" r:id="rId3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LM Sans 9" panose="00000500000000000000" pitchFamily="50" charset="0"/>
      <p:regular r:id="rId48"/>
      <p:italic r:id="rId49"/>
    </p:embeddedFont>
    <p:embeddedFont>
      <p:font typeface="Segoe Print" panose="02000600000000000000" pitchFamily="2" charset="0"/>
      <p:regular r:id="rId50"/>
      <p:bold r:id="rId51"/>
    </p:embeddedFont>
  </p:embeddedFontLst>
  <p:defaultTextStyle>
    <a:defPPr>
      <a:defRPr lang="fr-FR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lober Regular" pitchFamily="2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lober Regular" pitchFamily="2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lober Regular" pitchFamily="2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lober Regular" pitchFamily="2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lober Regular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lober Regular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lober Regular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lober Regular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lober Regular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5" autoAdjust="0"/>
    <p:restoredTop sz="94586" autoAdjust="0"/>
  </p:normalViewPr>
  <p:slideViewPr>
    <p:cSldViewPr snapToGrid="0" snapToObjects="1">
      <p:cViewPr varScale="1">
        <p:scale>
          <a:sx n="62" d="100"/>
          <a:sy n="62" d="100"/>
        </p:scale>
        <p:origin x="153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61" d="100"/>
          <a:sy n="161" d="100"/>
        </p:scale>
        <p:origin x="67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5.xml"/><Relationship Id="rId51" Type="http://schemas.openxmlformats.org/officeDocument/2006/relationships/font" Target="fonts/font10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5.fntdata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CAD293D-6D16-4AE9-9688-C01D6E59A7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AB02A71-EA30-467A-BB45-4EC5A94C4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AF194F0-E27F-4CBB-A469-EA340D013AA1}" type="datetimeFigureOut">
              <a:rPr lang="fr-FR"/>
              <a:pPr>
                <a:defRPr/>
              </a:pPr>
              <a:t>13/09/2022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74D4E1-4D42-4FB3-808D-00EBB4161F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16F5B03-72DF-48C2-AE1E-AD330CDA5E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C824E3E8-46B6-429B-A1BE-1C6A2985F775}" type="slidenum">
              <a:rPr lang="fr-FR" altLang="fr-FR"/>
              <a:pPr/>
              <a:t>‹#›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E295D48-9C1F-4C41-A682-A7E2DAFD19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5F4AE0F-8242-4BA3-B665-254609B4917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FB1DF44-8DDB-4D67-9BF6-AEB4530DF8FF}" type="datetimeFigureOut">
              <a:rPr lang="fr-FR"/>
              <a:pPr>
                <a:defRPr/>
              </a:pPr>
              <a:t>13/09/2022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C1CE48DF-052B-48AB-AD9F-9C43C8A8DA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860A697C-F390-4794-B129-20149C310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71DB6E5-6606-4539-B176-272CF202DA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0AFAF4-FF0A-42F4-B702-C2152C8C67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774F5AF8-6F6C-4B24-B694-B25C7505AE05}" type="slidenum">
              <a:rPr lang="fr-FR" altLang="fr-FR"/>
              <a:pPr/>
              <a:t>‹#›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ce réservé de l'image des diapositives 1">
            <a:extLst>
              <a:ext uri="{FF2B5EF4-FFF2-40B4-BE49-F238E27FC236}">
                <a16:creationId xmlns:a16="http://schemas.microsoft.com/office/drawing/2014/main" id="{893BA4F3-606E-4E9A-B757-DD21A5054F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Espace réservé des notes 2">
            <a:extLst>
              <a:ext uri="{FF2B5EF4-FFF2-40B4-BE49-F238E27FC236}">
                <a16:creationId xmlns:a16="http://schemas.microsoft.com/office/drawing/2014/main" id="{A6EE6DB9-EB59-4051-AD2E-5B165E49A89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fr-FR"/>
              <a:t>None criterion of quarter because too complicated</a:t>
            </a:r>
          </a:p>
        </p:txBody>
      </p:sp>
      <p:sp>
        <p:nvSpPr>
          <p:cNvPr id="16388" name="Espace réservé du numéro de diapositive 3">
            <a:extLst>
              <a:ext uri="{FF2B5EF4-FFF2-40B4-BE49-F238E27FC236}">
                <a16:creationId xmlns:a16="http://schemas.microsoft.com/office/drawing/2014/main" id="{AA74238A-B27A-4E42-8EA7-BB79A1FA2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fld id="{2ABCE6B6-3626-4153-B603-9A36AAC9A909}" type="slidenum">
              <a:rPr lang="fr-FR" altLang="fr-FR">
                <a:latin typeface="Calibri" panose="020F0502020204030204" pitchFamily="34" charset="0"/>
              </a:rPr>
              <a:pPr/>
              <a:t>5</a:t>
            </a:fld>
            <a:endParaRPr lang="fr-FR" altLang="fr-F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Espace réservé de l'image des diapositives 1">
            <a:extLst>
              <a:ext uri="{FF2B5EF4-FFF2-40B4-BE49-F238E27FC236}">
                <a16:creationId xmlns:a16="http://schemas.microsoft.com/office/drawing/2014/main" id="{EE1982C3-EC2B-4E4C-86F8-CEACE5EE4F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Espace réservé des notes 2">
            <a:extLst>
              <a:ext uri="{FF2B5EF4-FFF2-40B4-BE49-F238E27FC236}">
                <a16:creationId xmlns:a16="http://schemas.microsoft.com/office/drawing/2014/main" id="{B7766255-8C1E-41B6-AE0C-563845CBFC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fr-FR"/>
          </a:p>
        </p:txBody>
      </p:sp>
      <p:sp>
        <p:nvSpPr>
          <p:cNvPr id="34820" name="Espace réservé du numéro de diapositive 3">
            <a:extLst>
              <a:ext uri="{FF2B5EF4-FFF2-40B4-BE49-F238E27FC236}">
                <a16:creationId xmlns:a16="http://schemas.microsoft.com/office/drawing/2014/main" id="{52E1927F-A831-4AAB-A200-E7C4B8429F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fld id="{13948E91-FD6C-4048-B2D9-0DA66CCA6B66}" type="slidenum">
              <a:rPr lang="fr-FR" altLang="fr-FR">
                <a:latin typeface="Calibri" panose="020F0502020204030204" pitchFamily="34" charset="0"/>
              </a:rPr>
              <a:pPr/>
              <a:t>14</a:t>
            </a:fld>
            <a:endParaRPr lang="fr-FR" altLang="fr-F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>
            <a:extLst>
              <a:ext uri="{FF2B5EF4-FFF2-40B4-BE49-F238E27FC236}">
                <a16:creationId xmlns:a16="http://schemas.microsoft.com/office/drawing/2014/main" id="{8F5ED83D-BC84-4F6B-8D92-3B802A06FF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Espace réservé des notes 2">
            <a:extLst>
              <a:ext uri="{FF2B5EF4-FFF2-40B4-BE49-F238E27FC236}">
                <a16:creationId xmlns:a16="http://schemas.microsoft.com/office/drawing/2014/main" id="{B0E6D88B-1C86-4428-9E57-A318ADCCBB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fr-FR"/>
          </a:p>
        </p:txBody>
      </p:sp>
      <p:sp>
        <p:nvSpPr>
          <p:cNvPr id="36868" name="Espace réservé du numéro de diapositive 3">
            <a:extLst>
              <a:ext uri="{FF2B5EF4-FFF2-40B4-BE49-F238E27FC236}">
                <a16:creationId xmlns:a16="http://schemas.microsoft.com/office/drawing/2014/main" id="{87740BF7-9CA4-4CDD-8AA2-B8964B4E3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fld id="{FC4807C8-2FB1-49F5-8DFD-1A399DD007B0}" type="slidenum">
              <a:rPr lang="fr-FR" altLang="fr-FR">
                <a:latin typeface="Calibri" panose="020F0502020204030204" pitchFamily="34" charset="0"/>
              </a:rPr>
              <a:pPr/>
              <a:t>15</a:t>
            </a:fld>
            <a:endParaRPr lang="fr-FR" altLang="fr-F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Espace réservé de l'image des diapositives 1">
            <a:extLst>
              <a:ext uri="{FF2B5EF4-FFF2-40B4-BE49-F238E27FC236}">
                <a16:creationId xmlns:a16="http://schemas.microsoft.com/office/drawing/2014/main" id="{95C37C17-FC2B-4D10-8CB9-61D7FA579F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Espace réservé des notes 2">
            <a:extLst>
              <a:ext uri="{FF2B5EF4-FFF2-40B4-BE49-F238E27FC236}">
                <a16:creationId xmlns:a16="http://schemas.microsoft.com/office/drawing/2014/main" id="{132B7E83-0FA0-47E5-868F-FCA6BA7BC30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fr-FR"/>
          </a:p>
        </p:txBody>
      </p:sp>
      <p:sp>
        <p:nvSpPr>
          <p:cNvPr id="38916" name="Espace réservé du numéro de diapositive 3">
            <a:extLst>
              <a:ext uri="{FF2B5EF4-FFF2-40B4-BE49-F238E27FC236}">
                <a16:creationId xmlns:a16="http://schemas.microsoft.com/office/drawing/2014/main" id="{7096AFEA-ABCE-4D7D-AB4D-5659551C69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fld id="{8258A98F-BD1B-4722-A715-AC494935FDDD}" type="slidenum">
              <a:rPr lang="fr-FR" altLang="fr-FR">
                <a:latin typeface="Calibri" panose="020F0502020204030204" pitchFamily="34" charset="0"/>
              </a:rPr>
              <a:pPr/>
              <a:t>16</a:t>
            </a:fld>
            <a:endParaRPr lang="fr-FR" altLang="fr-F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Espace réservé de l'image des diapositives 1">
            <a:extLst>
              <a:ext uri="{FF2B5EF4-FFF2-40B4-BE49-F238E27FC236}">
                <a16:creationId xmlns:a16="http://schemas.microsoft.com/office/drawing/2014/main" id="{13ECD117-CFF5-432E-9EB2-4C4556A0A8A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Espace réservé des notes 2">
            <a:extLst>
              <a:ext uri="{FF2B5EF4-FFF2-40B4-BE49-F238E27FC236}">
                <a16:creationId xmlns:a16="http://schemas.microsoft.com/office/drawing/2014/main" id="{00E4A95C-ED7E-42C6-865B-D521D7A4FA9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fr-FR"/>
          </a:p>
        </p:txBody>
      </p:sp>
      <p:sp>
        <p:nvSpPr>
          <p:cNvPr id="40964" name="Espace réservé du numéro de diapositive 3">
            <a:extLst>
              <a:ext uri="{FF2B5EF4-FFF2-40B4-BE49-F238E27FC236}">
                <a16:creationId xmlns:a16="http://schemas.microsoft.com/office/drawing/2014/main" id="{9C91FFD2-2992-4FC5-9588-6BC6FC66D5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fld id="{96E03183-DE8A-4209-9CF0-B8BAAD8C0BE9}" type="slidenum">
              <a:rPr lang="fr-FR" altLang="fr-FR">
                <a:latin typeface="Calibri" panose="020F0502020204030204" pitchFamily="34" charset="0"/>
              </a:rPr>
              <a:pPr/>
              <a:t>17</a:t>
            </a:fld>
            <a:endParaRPr lang="fr-FR" altLang="fr-F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Espace réservé de l'image des diapositives 1">
            <a:extLst>
              <a:ext uri="{FF2B5EF4-FFF2-40B4-BE49-F238E27FC236}">
                <a16:creationId xmlns:a16="http://schemas.microsoft.com/office/drawing/2014/main" id="{1044F13A-4CDB-4569-8BB8-45B58F5873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Espace réservé des notes 2">
            <a:extLst>
              <a:ext uri="{FF2B5EF4-FFF2-40B4-BE49-F238E27FC236}">
                <a16:creationId xmlns:a16="http://schemas.microsoft.com/office/drawing/2014/main" id="{04AC6873-A595-419D-B236-40B85DC261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fr-FR"/>
          </a:p>
        </p:txBody>
      </p:sp>
      <p:sp>
        <p:nvSpPr>
          <p:cNvPr id="43012" name="Espace réservé du numéro de diapositive 3">
            <a:extLst>
              <a:ext uri="{FF2B5EF4-FFF2-40B4-BE49-F238E27FC236}">
                <a16:creationId xmlns:a16="http://schemas.microsoft.com/office/drawing/2014/main" id="{60751749-9C88-434D-96B5-AFCBFE76C6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fld id="{4C777015-8708-4A52-B651-580871910FD0}" type="slidenum">
              <a:rPr lang="fr-FR" altLang="fr-FR">
                <a:latin typeface="Calibri" panose="020F0502020204030204" pitchFamily="34" charset="0"/>
              </a:rPr>
              <a:pPr/>
              <a:t>18</a:t>
            </a:fld>
            <a:endParaRPr lang="fr-FR" altLang="fr-F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ce réservé de l'image des diapositives 1">
            <a:extLst>
              <a:ext uri="{FF2B5EF4-FFF2-40B4-BE49-F238E27FC236}">
                <a16:creationId xmlns:a16="http://schemas.microsoft.com/office/drawing/2014/main" id="{E03F8C87-A2E3-4B9E-8582-CEB6413924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Espace réservé des notes 2">
            <a:extLst>
              <a:ext uri="{FF2B5EF4-FFF2-40B4-BE49-F238E27FC236}">
                <a16:creationId xmlns:a16="http://schemas.microsoft.com/office/drawing/2014/main" id="{D63E04CD-B957-4DC7-A8B7-33E232ECE4C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fr-FR"/>
          </a:p>
        </p:txBody>
      </p:sp>
      <p:sp>
        <p:nvSpPr>
          <p:cNvPr id="45060" name="Espace réservé du numéro de diapositive 3">
            <a:extLst>
              <a:ext uri="{FF2B5EF4-FFF2-40B4-BE49-F238E27FC236}">
                <a16:creationId xmlns:a16="http://schemas.microsoft.com/office/drawing/2014/main" id="{E588E1FA-FAA5-44C3-B0E4-7D6AD0F65F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fld id="{D5AE5C32-8C7F-4123-A946-DA1E729C65C4}" type="slidenum">
              <a:rPr lang="fr-FR" altLang="fr-FR">
                <a:latin typeface="Calibri" panose="020F0502020204030204" pitchFamily="34" charset="0"/>
              </a:rPr>
              <a:pPr/>
              <a:t>19</a:t>
            </a:fld>
            <a:endParaRPr lang="fr-FR" altLang="fr-F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ce réservé de l'image des diapositives 1">
            <a:extLst>
              <a:ext uri="{FF2B5EF4-FFF2-40B4-BE49-F238E27FC236}">
                <a16:creationId xmlns:a16="http://schemas.microsoft.com/office/drawing/2014/main" id="{97367939-9F73-47CA-8362-7E3E6C4457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Espace réservé des notes 2">
            <a:extLst>
              <a:ext uri="{FF2B5EF4-FFF2-40B4-BE49-F238E27FC236}">
                <a16:creationId xmlns:a16="http://schemas.microsoft.com/office/drawing/2014/main" id="{E120D309-471E-4608-A765-7180F2BFE91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fr-FR"/>
          </a:p>
        </p:txBody>
      </p:sp>
      <p:sp>
        <p:nvSpPr>
          <p:cNvPr id="48132" name="Espace réservé du numéro de diapositive 3">
            <a:extLst>
              <a:ext uri="{FF2B5EF4-FFF2-40B4-BE49-F238E27FC236}">
                <a16:creationId xmlns:a16="http://schemas.microsoft.com/office/drawing/2014/main" id="{2DFBAB45-7A9F-4DD3-B135-5E57DFD27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fld id="{852D0B38-2BE6-436D-9B7D-9C274D551AB6}" type="slidenum">
              <a:rPr lang="fr-FR" altLang="fr-FR">
                <a:latin typeface="Calibri" panose="020F0502020204030204" pitchFamily="34" charset="0"/>
              </a:rPr>
              <a:pPr/>
              <a:t>21</a:t>
            </a:fld>
            <a:endParaRPr lang="fr-FR" altLang="fr-F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ce réservé de l'image des diapositives 1">
            <a:extLst>
              <a:ext uri="{FF2B5EF4-FFF2-40B4-BE49-F238E27FC236}">
                <a16:creationId xmlns:a16="http://schemas.microsoft.com/office/drawing/2014/main" id="{1BD9C239-6EA7-4D0F-A045-F21A430DE8D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Espace réservé des notes 2">
            <a:extLst>
              <a:ext uri="{FF2B5EF4-FFF2-40B4-BE49-F238E27FC236}">
                <a16:creationId xmlns:a16="http://schemas.microsoft.com/office/drawing/2014/main" id="{C6A5A2BC-C99A-49CD-8286-16D21CC51C6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fr-FR"/>
          </a:p>
        </p:txBody>
      </p:sp>
      <p:sp>
        <p:nvSpPr>
          <p:cNvPr id="50180" name="Espace réservé du numéro de diapositive 3">
            <a:extLst>
              <a:ext uri="{FF2B5EF4-FFF2-40B4-BE49-F238E27FC236}">
                <a16:creationId xmlns:a16="http://schemas.microsoft.com/office/drawing/2014/main" id="{91B1399F-3F39-4E08-9C07-1E02F7921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fld id="{C797E9CA-D696-4964-B25C-FEF4E019DBE6}" type="slidenum">
              <a:rPr lang="fr-FR" altLang="fr-FR">
                <a:latin typeface="Calibri" panose="020F0502020204030204" pitchFamily="34" charset="0"/>
              </a:rPr>
              <a:pPr/>
              <a:t>22</a:t>
            </a:fld>
            <a:endParaRPr lang="fr-FR" altLang="fr-F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ce réservé de l'image des diapositives 1">
            <a:extLst>
              <a:ext uri="{FF2B5EF4-FFF2-40B4-BE49-F238E27FC236}">
                <a16:creationId xmlns:a16="http://schemas.microsoft.com/office/drawing/2014/main" id="{99B41709-F8C2-4722-967A-9BAE452B0E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Espace réservé des notes 2">
            <a:extLst>
              <a:ext uri="{FF2B5EF4-FFF2-40B4-BE49-F238E27FC236}">
                <a16:creationId xmlns:a16="http://schemas.microsoft.com/office/drawing/2014/main" id="{67EADD7B-76CC-4D4C-84A9-2CACD376AE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fr-FR"/>
          </a:p>
        </p:txBody>
      </p:sp>
      <p:sp>
        <p:nvSpPr>
          <p:cNvPr id="52228" name="Espace réservé du numéro de diapositive 3">
            <a:extLst>
              <a:ext uri="{FF2B5EF4-FFF2-40B4-BE49-F238E27FC236}">
                <a16:creationId xmlns:a16="http://schemas.microsoft.com/office/drawing/2014/main" id="{F29736A5-B481-4342-8D87-304911436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fld id="{9F61DFBF-2504-4747-A7C8-1DA63A8BF890}" type="slidenum">
              <a:rPr lang="fr-FR" altLang="fr-FR">
                <a:latin typeface="Calibri" panose="020F0502020204030204" pitchFamily="34" charset="0"/>
              </a:rPr>
              <a:pPr/>
              <a:t>23</a:t>
            </a:fld>
            <a:endParaRPr lang="fr-FR" altLang="fr-F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Espace réservé de l'image des diapositives 1">
            <a:extLst>
              <a:ext uri="{FF2B5EF4-FFF2-40B4-BE49-F238E27FC236}">
                <a16:creationId xmlns:a16="http://schemas.microsoft.com/office/drawing/2014/main" id="{5C68D300-7FFE-4C5E-9D4D-ECA0FF35781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Espace réservé des notes 2">
            <a:extLst>
              <a:ext uri="{FF2B5EF4-FFF2-40B4-BE49-F238E27FC236}">
                <a16:creationId xmlns:a16="http://schemas.microsoft.com/office/drawing/2014/main" id="{F2DF382A-9DBD-4AC7-954D-FEFCCE14618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fr-FR"/>
          </a:p>
        </p:txBody>
      </p:sp>
      <p:sp>
        <p:nvSpPr>
          <p:cNvPr id="54276" name="Espace réservé du numéro de diapositive 3">
            <a:extLst>
              <a:ext uri="{FF2B5EF4-FFF2-40B4-BE49-F238E27FC236}">
                <a16:creationId xmlns:a16="http://schemas.microsoft.com/office/drawing/2014/main" id="{204C399B-A6E1-48DF-92D3-2E0DCD42C8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fld id="{89B6F471-083A-41B9-8DC3-F2161F55CB99}" type="slidenum">
              <a:rPr lang="fr-FR" altLang="fr-FR">
                <a:latin typeface="Calibri" panose="020F0502020204030204" pitchFamily="34" charset="0"/>
              </a:rPr>
              <a:pPr/>
              <a:t>24</a:t>
            </a:fld>
            <a:endParaRPr lang="fr-FR" altLang="fr-F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e l'image des diapositives 1">
            <a:extLst>
              <a:ext uri="{FF2B5EF4-FFF2-40B4-BE49-F238E27FC236}">
                <a16:creationId xmlns:a16="http://schemas.microsoft.com/office/drawing/2014/main" id="{7559999D-5DB9-488F-894D-AA237986E6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Espace réservé des notes 2">
            <a:extLst>
              <a:ext uri="{FF2B5EF4-FFF2-40B4-BE49-F238E27FC236}">
                <a16:creationId xmlns:a16="http://schemas.microsoft.com/office/drawing/2014/main" id="{24268B88-82D8-4104-87FE-E39DF87DE4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fr-FR"/>
          </a:p>
        </p:txBody>
      </p:sp>
      <p:sp>
        <p:nvSpPr>
          <p:cNvPr id="18436" name="Espace réservé du numéro de diapositive 3">
            <a:extLst>
              <a:ext uri="{FF2B5EF4-FFF2-40B4-BE49-F238E27FC236}">
                <a16:creationId xmlns:a16="http://schemas.microsoft.com/office/drawing/2014/main" id="{E665DB85-8E83-4524-83E0-06B31326E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fld id="{C5C5887D-10E4-4C29-BBA0-BF81C3AF5A5C}" type="slidenum">
              <a:rPr lang="fr-FR" altLang="fr-FR">
                <a:latin typeface="Calibri" panose="020F0502020204030204" pitchFamily="34" charset="0"/>
              </a:rPr>
              <a:pPr/>
              <a:t>6</a:t>
            </a:fld>
            <a:endParaRPr lang="fr-FR" altLang="fr-F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>
            <a:extLst>
              <a:ext uri="{FF2B5EF4-FFF2-40B4-BE49-F238E27FC236}">
                <a16:creationId xmlns:a16="http://schemas.microsoft.com/office/drawing/2014/main" id="{53711FCB-AEB3-4CDB-9344-6352C5B0AE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Espace réservé des notes 2">
            <a:extLst>
              <a:ext uri="{FF2B5EF4-FFF2-40B4-BE49-F238E27FC236}">
                <a16:creationId xmlns:a16="http://schemas.microsoft.com/office/drawing/2014/main" id="{08A99CC3-2673-4E98-ADBB-0B9E0672A1A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fr-FR"/>
          </a:p>
        </p:txBody>
      </p:sp>
      <p:sp>
        <p:nvSpPr>
          <p:cNvPr id="56324" name="Espace réservé du numéro de diapositive 3">
            <a:extLst>
              <a:ext uri="{FF2B5EF4-FFF2-40B4-BE49-F238E27FC236}">
                <a16:creationId xmlns:a16="http://schemas.microsoft.com/office/drawing/2014/main" id="{08637371-8DFC-49A1-9D6F-5821C40A8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fld id="{2C69A624-8ECE-44E2-AA3A-8060B80AE1FC}" type="slidenum">
              <a:rPr lang="fr-FR" altLang="fr-FR">
                <a:latin typeface="Calibri" panose="020F0502020204030204" pitchFamily="34" charset="0"/>
              </a:rPr>
              <a:pPr/>
              <a:t>25</a:t>
            </a:fld>
            <a:endParaRPr lang="fr-FR" altLang="fr-F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ce réservé de l'image des diapositives 1">
            <a:extLst>
              <a:ext uri="{FF2B5EF4-FFF2-40B4-BE49-F238E27FC236}">
                <a16:creationId xmlns:a16="http://schemas.microsoft.com/office/drawing/2014/main" id="{AB81E60F-FD33-4905-8B4A-7E045EFA6A4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Espace réservé des notes 2">
            <a:extLst>
              <a:ext uri="{FF2B5EF4-FFF2-40B4-BE49-F238E27FC236}">
                <a16:creationId xmlns:a16="http://schemas.microsoft.com/office/drawing/2014/main" id="{65EBDC24-3746-4BF2-99B8-A5BEB53A73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fr-FR"/>
          </a:p>
        </p:txBody>
      </p:sp>
      <p:sp>
        <p:nvSpPr>
          <p:cNvPr id="20484" name="Espace réservé du numéro de diapositive 3">
            <a:extLst>
              <a:ext uri="{FF2B5EF4-FFF2-40B4-BE49-F238E27FC236}">
                <a16:creationId xmlns:a16="http://schemas.microsoft.com/office/drawing/2014/main" id="{0E521D0A-4116-4E25-B7A2-001A29D32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fld id="{3F2B22EA-44C9-40BA-B5DB-DCF85D43E20B}" type="slidenum">
              <a:rPr lang="fr-FR" altLang="fr-FR">
                <a:latin typeface="Calibri" panose="020F0502020204030204" pitchFamily="34" charset="0"/>
              </a:rPr>
              <a:pPr/>
              <a:t>7</a:t>
            </a:fld>
            <a:endParaRPr lang="fr-FR" altLang="fr-F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ce réservé de l'image des diapositives 1">
            <a:extLst>
              <a:ext uri="{FF2B5EF4-FFF2-40B4-BE49-F238E27FC236}">
                <a16:creationId xmlns:a16="http://schemas.microsoft.com/office/drawing/2014/main" id="{2D8C339C-44D3-42AC-99E1-0CDB57CB7FB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Espace réservé des notes 2">
            <a:extLst>
              <a:ext uri="{FF2B5EF4-FFF2-40B4-BE49-F238E27FC236}">
                <a16:creationId xmlns:a16="http://schemas.microsoft.com/office/drawing/2014/main" id="{539C1229-CABA-4C10-BA81-91C637D78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fr-FR"/>
          </a:p>
        </p:txBody>
      </p:sp>
      <p:sp>
        <p:nvSpPr>
          <p:cNvPr id="22532" name="Espace réservé du numéro de diapositive 3">
            <a:extLst>
              <a:ext uri="{FF2B5EF4-FFF2-40B4-BE49-F238E27FC236}">
                <a16:creationId xmlns:a16="http://schemas.microsoft.com/office/drawing/2014/main" id="{D91B6945-65CE-4A2A-9F51-CE416BFAC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fld id="{8790F9B2-1A14-4976-B587-3FDDDDB719BB}" type="slidenum">
              <a:rPr lang="fr-FR" altLang="fr-FR">
                <a:latin typeface="Calibri" panose="020F0502020204030204" pitchFamily="34" charset="0"/>
              </a:rPr>
              <a:pPr/>
              <a:t>8</a:t>
            </a:fld>
            <a:endParaRPr lang="fr-FR" altLang="fr-F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ce réservé de l'image des diapositives 1">
            <a:extLst>
              <a:ext uri="{FF2B5EF4-FFF2-40B4-BE49-F238E27FC236}">
                <a16:creationId xmlns:a16="http://schemas.microsoft.com/office/drawing/2014/main" id="{E7FCF460-91E6-4E02-B41B-D150CDDC0B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Espace réservé des notes 2">
            <a:extLst>
              <a:ext uri="{FF2B5EF4-FFF2-40B4-BE49-F238E27FC236}">
                <a16:creationId xmlns:a16="http://schemas.microsoft.com/office/drawing/2014/main" id="{9511C4B8-D6D2-4A5C-B7D1-0F534C1C42E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fr-FR"/>
          </a:p>
        </p:txBody>
      </p:sp>
      <p:sp>
        <p:nvSpPr>
          <p:cNvPr id="24580" name="Espace réservé du numéro de diapositive 3">
            <a:extLst>
              <a:ext uri="{FF2B5EF4-FFF2-40B4-BE49-F238E27FC236}">
                <a16:creationId xmlns:a16="http://schemas.microsoft.com/office/drawing/2014/main" id="{665D9E80-B4F7-4FDA-B546-DA13F8CCB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fld id="{AACF14F8-7AC2-461F-9E80-6828898C1C76}" type="slidenum">
              <a:rPr lang="fr-FR" altLang="fr-FR">
                <a:latin typeface="Calibri" panose="020F0502020204030204" pitchFamily="34" charset="0"/>
              </a:rPr>
              <a:pPr/>
              <a:t>9</a:t>
            </a:fld>
            <a:endParaRPr lang="fr-FR" altLang="fr-F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ce réservé de l'image des diapositives 1">
            <a:extLst>
              <a:ext uri="{FF2B5EF4-FFF2-40B4-BE49-F238E27FC236}">
                <a16:creationId xmlns:a16="http://schemas.microsoft.com/office/drawing/2014/main" id="{2CE76296-CA2A-4478-B056-5D68590F07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Espace réservé des notes 2">
            <a:extLst>
              <a:ext uri="{FF2B5EF4-FFF2-40B4-BE49-F238E27FC236}">
                <a16:creationId xmlns:a16="http://schemas.microsoft.com/office/drawing/2014/main" id="{A4D9803F-AD92-4D32-972B-C7435BDA2BC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fr-FR"/>
          </a:p>
        </p:txBody>
      </p:sp>
      <p:sp>
        <p:nvSpPr>
          <p:cNvPr id="26628" name="Espace réservé du numéro de diapositive 3">
            <a:extLst>
              <a:ext uri="{FF2B5EF4-FFF2-40B4-BE49-F238E27FC236}">
                <a16:creationId xmlns:a16="http://schemas.microsoft.com/office/drawing/2014/main" id="{EB3674EA-D8C9-4C84-8427-6C43A163A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fld id="{F095E1C6-0712-474F-AEFD-69392FAB44E4}" type="slidenum">
              <a:rPr lang="fr-FR" altLang="fr-FR">
                <a:latin typeface="Calibri" panose="020F0502020204030204" pitchFamily="34" charset="0"/>
              </a:rPr>
              <a:pPr/>
              <a:t>10</a:t>
            </a:fld>
            <a:endParaRPr lang="fr-FR" altLang="fr-F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ce réservé de l'image des diapositives 1">
            <a:extLst>
              <a:ext uri="{FF2B5EF4-FFF2-40B4-BE49-F238E27FC236}">
                <a16:creationId xmlns:a16="http://schemas.microsoft.com/office/drawing/2014/main" id="{35AD0CA9-FD2D-48FB-80CE-5AFD56BD8C3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Espace réservé des notes 2">
            <a:extLst>
              <a:ext uri="{FF2B5EF4-FFF2-40B4-BE49-F238E27FC236}">
                <a16:creationId xmlns:a16="http://schemas.microsoft.com/office/drawing/2014/main" id="{C2129DF2-42C5-4806-92C9-37F49831360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fr-FR"/>
          </a:p>
        </p:txBody>
      </p:sp>
      <p:sp>
        <p:nvSpPr>
          <p:cNvPr id="28676" name="Espace réservé du numéro de diapositive 3">
            <a:extLst>
              <a:ext uri="{FF2B5EF4-FFF2-40B4-BE49-F238E27FC236}">
                <a16:creationId xmlns:a16="http://schemas.microsoft.com/office/drawing/2014/main" id="{192B89F9-48C8-48B0-AD6E-486B9CCC18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fld id="{EA7C8965-172D-40C1-97C2-7E967AC4AF69}" type="slidenum">
              <a:rPr lang="fr-FR" altLang="fr-FR">
                <a:latin typeface="Calibri" panose="020F0502020204030204" pitchFamily="34" charset="0"/>
              </a:rPr>
              <a:pPr/>
              <a:t>11</a:t>
            </a:fld>
            <a:endParaRPr lang="fr-FR" altLang="fr-F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Espace réservé de l'image des diapositives 1">
            <a:extLst>
              <a:ext uri="{FF2B5EF4-FFF2-40B4-BE49-F238E27FC236}">
                <a16:creationId xmlns:a16="http://schemas.microsoft.com/office/drawing/2014/main" id="{8A7CD858-16B4-4CEB-99D2-EC21640E4C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Espace réservé des notes 2">
            <a:extLst>
              <a:ext uri="{FF2B5EF4-FFF2-40B4-BE49-F238E27FC236}">
                <a16:creationId xmlns:a16="http://schemas.microsoft.com/office/drawing/2014/main" id="{C7871897-0079-49FD-92B1-81B00384BF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fr-FR"/>
          </a:p>
        </p:txBody>
      </p:sp>
      <p:sp>
        <p:nvSpPr>
          <p:cNvPr id="30724" name="Espace réservé du numéro de diapositive 3">
            <a:extLst>
              <a:ext uri="{FF2B5EF4-FFF2-40B4-BE49-F238E27FC236}">
                <a16:creationId xmlns:a16="http://schemas.microsoft.com/office/drawing/2014/main" id="{B2A99DD0-A701-4EC6-A991-5E0454A336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fld id="{ED002105-6CAB-47F5-BB95-CB2E46BA3DB0}" type="slidenum">
              <a:rPr lang="fr-FR" altLang="fr-FR">
                <a:latin typeface="Calibri" panose="020F0502020204030204" pitchFamily="34" charset="0"/>
              </a:rPr>
              <a:pPr/>
              <a:t>12</a:t>
            </a:fld>
            <a:endParaRPr lang="fr-FR" altLang="fr-F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ce réservé de l'image des diapositives 1">
            <a:extLst>
              <a:ext uri="{FF2B5EF4-FFF2-40B4-BE49-F238E27FC236}">
                <a16:creationId xmlns:a16="http://schemas.microsoft.com/office/drawing/2014/main" id="{A3F18AB9-ADEA-49DE-8C06-B97973CF66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Espace réservé des notes 2">
            <a:extLst>
              <a:ext uri="{FF2B5EF4-FFF2-40B4-BE49-F238E27FC236}">
                <a16:creationId xmlns:a16="http://schemas.microsoft.com/office/drawing/2014/main" id="{D2D7A330-83CC-4889-A466-41BDA2E23E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fr-FR"/>
          </a:p>
        </p:txBody>
      </p:sp>
      <p:sp>
        <p:nvSpPr>
          <p:cNvPr id="32772" name="Espace réservé du numéro de diapositive 3">
            <a:extLst>
              <a:ext uri="{FF2B5EF4-FFF2-40B4-BE49-F238E27FC236}">
                <a16:creationId xmlns:a16="http://schemas.microsoft.com/office/drawing/2014/main" id="{12B75A41-0746-46F3-BD2E-324D70577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fld id="{818B7CC6-76EF-4CFC-97AE-761A76A32371}" type="slidenum">
              <a:rPr lang="fr-FR" altLang="fr-FR">
                <a:latin typeface="Calibri" panose="020F0502020204030204" pitchFamily="34" charset="0"/>
              </a:rPr>
              <a:pPr/>
              <a:t>13</a:t>
            </a:fld>
            <a:endParaRPr lang="fr-FR" altLang="fr-F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B_TItre-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:a16="http://schemas.microsoft.com/office/drawing/2014/main" id="{AAFE2243-B39E-4207-B204-F016CF7D8A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6046788"/>
            <a:ext cx="7686675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9EBF9D-921E-4ADC-A6F0-A121AB2622FC}"/>
              </a:ext>
            </a:extLst>
          </p:cNvPr>
          <p:cNvSpPr/>
          <p:nvPr userDrawn="1"/>
        </p:nvSpPr>
        <p:spPr>
          <a:xfrm>
            <a:off x="279400" y="0"/>
            <a:ext cx="247015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EF09D0E3-C57A-480C-A230-9762FD3C09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12"/>
          <a:stretch>
            <a:fillRect/>
          </a:stretch>
        </p:blipFill>
        <p:spPr bwMode="auto">
          <a:xfrm>
            <a:off x="-6350" y="0"/>
            <a:ext cx="16351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28FAA2DC-73B0-480D-90C3-1EC885ED7D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501650"/>
            <a:ext cx="3281363" cy="131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ce réservé du contenu 5"/>
          <p:cNvSpPr>
            <a:spLocks noGrp="1"/>
          </p:cNvSpPr>
          <p:nvPr>
            <p:ph sz="quarter" idx="10"/>
          </p:nvPr>
        </p:nvSpPr>
        <p:spPr>
          <a:xfrm>
            <a:off x="2063750" y="4754012"/>
            <a:ext cx="5757863" cy="522287"/>
          </a:xfrm>
        </p:spPr>
        <p:txBody>
          <a:bodyPr/>
          <a:lstStyle>
            <a:lvl1pPr>
              <a:defRPr sz="2000"/>
            </a:lvl1pPr>
          </a:lstStyle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13" name="Titre 3"/>
          <p:cNvSpPr>
            <a:spLocks noGrp="1"/>
          </p:cNvSpPr>
          <p:nvPr>
            <p:ph type="title"/>
          </p:nvPr>
        </p:nvSpPr>
        <p:spPr>
          <a:xfrm>
            <a:off x="1502816" y="2175267"/>
            <a:ext cx="7352777" cy="197104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71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B_Titre-no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570EB-5622-4D2F-B911-A0DE485DA264}"/>
              </a:ext>
            </a:extLst>
          </p:cNvPr>
          <p:cNvSpPr/>
          <p:nvPr userDrawn="1"/>
        </p:nvSpPr>
        <p:spPr>
          <a:xfrm>
            <a:off x="279400" y="0"/>
            <a:ext cx="247015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8204EF5F-544C-4965-B9A2-048844B53D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12"/>
          <a:stretch>
            <a:fillRect/>
          </a:stretch>
        </p:blipFill>
        <p:spPr bwMode="auto">
          <a:xfrm>
            <a:off x="-6350" y="0"/>
            <a:ext cx="16351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7">
            <a:extLst>
              <a:ext uri="{FF2B5EF4-FFF2-40B4-BE49-F238E27FC236}">
                <a16:creationId xmlns:a16="http://schemas.microsoft.com/office/drawing/2014/main" id="{D4CA32CD-2F2F-4702-BCB3-1466B2B40F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501650"/>
            <a:ext cx="3281363" cy="131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7">
            <a:extLst>
              <a:ext uri="{FF2B5EF4-FFF2-40B4-BE49-F238E27FC236}">
                <a16:creationId xmlns:a16="http://schemas.microsoft.com/office/drawing/2014/main" id="{27DE0F39-F3CB-476F-940D-47117CF225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6046788"/>
            <a:ext cx="7686675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F9A5C98-5BC0-40FC-B49D-D08CF805E8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74675"/>
            <a:ext cx="1841500" cy="116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1349375" y="1806704"/>
            <a:ext cx="7116763" cy="4899025"/>
          </a:xfrm>
        </p:spPr>
        <p:txBody>
          <a:bodyPr/>
          <a:lstStyle>
            <a:lvl1pPr marL="0" indent="0" algn="ctr"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212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B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4">
            <a:extLst>
              <a:ext uri="{FF2B5EF4-FFF2-40B4-BE49-F238E27FC236}">
                <a16:creationId xmlns:a16="http://schemas.microsoft.com/office/drawing/2014/main" id="{E2A64D7D-BCDB-44D6-9898-5B5B6A4F961D}"/>
              </a:ext>
            </a:extLst>
          </p:cNvPr>
          <p:cNvSpPr>
            <a:spLocks noChangeAspect="1"/>
          </p:cNvSpPr>
          <p:nvPr userDrawn="1"/>
        </p:nvSpPr>
        <p:spPr>
          <a:xfrm>
            <a:off x="2411413" y="995363"/>
            <a:ext cx="6303962" cy="793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E508D"/>
              </a:gs>
              <a:gs pos="100000">
                <a:srgbClr val="BBCE25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Ellipse 5">
            <a:extLst>
              <a:ext uri="{FF2B5EF4-FFF2-40B4-BE49-F238E27FC236}">
                <a16:creationId xmlns:a16="http://schemas.microsoft.com/office/drawing/2014/main" id="{03D4A3E2-DD2F-4712-9870-9F87FD8FEA25}"/>
              </a:ext>
            </a:extLst>
          </p:cNvPr>
          <p:cNvSpPr/>
          <p:nvPr userDrawn="1"/>
        </p:nvSpPr>
        <p:spPr>
          <a:xfrm>
            <a:off x="555625" y="6064250"/>
            <a:ext cx="274638" cy="274638"/>
          </a:xfrm>
          <a:prstGeom prst="ellipse">
            <a:avLst/>
          </a:prstGeom>
          <a:solidFill>
            <a:srgbClr val="6E50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7" name="Titre 15"/>
          <p:cNvSpPr>
            <a:spLocks noGrp="1"/>
          </p:cNvSpPr>
          <p:nvPr>
            <p:ph type="title"/>
          </p:nvPr>
        </p:nvSpPr>
        <p:spPr>
          <a:xfrm>
            <a:off x="2410691" y="221517"/>
            <a:ext cx="6305202" cy="656694"/>
          </a:xfrm>
        </p:spPr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20" name="Espace réservé du contenu 18"/>
          <p:cNvSpPr>
            <a:spLocks noGrp="1"/>
          </p:cNvSpPr>
          <p:nvPr>
            <p:ph sz="quarter" idx="13"/>
          </p:nvPr>
        </p:nvSpPr>
        <p:spPr>
          <a:xfrm>
            <a:off x="1333499" y="1615439"/>
            <a:ext cx="7353300" cy="4510723"/>
          </a:xfrm>
        </p:spPr>
        <p:txBody>
          <a:bodyPr/>
          <a:lstStyle>
            <a:lvl1pPr marL="342900" indent="-342900">
              <a:buFont typeface="Arial"/>
              <a:buChar char="•"/>
              <a:defRPr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C12AC0-E9DB-4AB3-B9D0-8C9F1AB893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76238" y="6053138"/>
            <a:ext cx="638175" cy="234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bg1"/>
                </a:solidFill>
              </a:defRPr>
            </a:lvl1pPr>
          </a:lstStyle>
          <a:p>
            <a:fld id="{E76AC7A7-E799-4AD1-93C4-01567526973A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32249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B_Grap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4">
            <a:extLst>
              <a:ext uri="{FF2B5EF4-FFF2-40B4-BE49-F238E27FC236}">
                <a16:creationId xmlns:a16="http://schemas.microsoft.com/office/drawing/2014/main" id="{06C2B495-8275-435C-B084-8AAAA9E84C3C}"/>
              </a:ext>
            </a:extLst>
          </p:cNvPr>
          <p:cNvSpPr>
            <a:spLocks noChangeAspect="1"/>
          </p:cNvSpPr>
          <p:nvPr userDrawn="1"/>
        </p:nvSpPr>
        <p:spPr>
          <a:xfrm>
            <a:off x="2411413" y="995363"/>
            <a:ext cx="6303962" cy="793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E508D"/>
              </a:gs>
              <a:gs pos="100000">
                <a:srgbClr val="BBCE25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8" name="Rectangle à coins arrondis 5">
            <a:extLst>
              <a:ext uri="{FF2B5EF4-FFF2-40B4-BE49-F238E27FC236}">
                <a16:creationId xmlns:a16="http://schemas.microsoft.com/office/drawing/2014/main" id="{98B7AA21-8121-4BB3-BE3A-B024971F8D5E}"/>
              </a:ext>
            </a:extLst>
          </p:cNvPr>
          <p:cNvSpPr/>
          <p:nvPr userDrawn="1"/>
        </p:nvSpPr>
        <p:spPr>
          <a:xfrm>
            <a:off x="4394200" y="1063625"/>
            <a:ext cx="2336800" cy="339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E508D"/>
              </a:gs>
              <a:gs pos="100000">
                <a:srgbClr val="BBCE2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latin typeface="Glober SemiBold"/>
              <a:cs typeface="Glober SemiBold"/>
            </a:endParaRPr>
          </a:p>
        </p:txBody>
      </p:sp>
      <p:sp>
        <p:nvSpPr>
          <p:cNvPr id="9" name="Ellipse 6">
            <a:extLst>
              <a:ext uri="{FF2B5EF4-FFF2-40B4-BE49-F238E27FC236}">
                <a16:creationId xmlns:a16="http://schemas.microsoft.com/office/drawing/2014/main" id="{A7D16471-C065-45C4-852F-21DF19922447}"/>
              </a:ext>
            </a:extLst>
          </p:cNvPr>
          <p:cNvSpPr/>
          <p:nvPr userDrawn="1"/>
        </p:nvSpPr>
        <p:spPr>
          <a:xfrm>
            <a:off x="555625" y="6064250"/>
            <a:ext cx="274638" cy="274638"/>
          </a:xfrm>
          <a:prstGeom prst="ellipse">
            <a:avLst/>
          </a:prstGeom>
          <a:solidFill>
            <a:srgbClr val="6E50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SzPct val="100000"/>
              <a:buFont typeface="Arial"/>
              <a:buChar char="•"/>
              <a:defRPr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3"/>
          </p:nvPr>
        </p:nvSpPr>
        <p:spPr>
          <a:xfrm>
            <a:off x="206262" y="1600200"/>
            <a:ext cx="992618" cy="4525963"/>
          </a:xfrm>
        </p:spPr>
        <p:txBody>
          <a:bodyPr anchor="ctr"/>
          <a:lstStyle>
            <a:lvl1pPr marL="0" indent="0" algn="r">
              <a:lnSpc>
                <a:spcPct val="80000"/>
              </a:lnSpc>
              <a:buNone/>
              <a:defRPr sz="900" baseline="0">
                <a:solidFill>
                  <a:srgbClr val="6F6F6F"/>
                </a:solidFill>
              </a:defRPr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5" name="Titre 15"/>
          <p:cNvSpPr>
            <a:spLocks noGrp="1"/>
          </p:cNvSpPr>
          <p:nvPr>
            <p:ph type="title"/>
          </p:nvPr>
        </p:nvSpPr>
        <p:spPr>
          <a:xfrm>
            <a:off x="2410691" y="221517"/>
            <a:ext cx="6305202" cy="656694"/>
          </a:xfrm>
        </p:spPr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5"/>
          </p:nvPr>
        </p:nvSpPr>
        <p:spPr>
          <a:xfrm>
            <a:off x="4394892" y="1075797"/>
            <a:ext cx="2336800" cy="320675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71D77218-6A8C-4940-BD8C-49E227C35E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76238" y="6053138"/>
            <a:ext cx="638175" cy="234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bg1"/>
                </a:solidFill>
              </a:defRPr>
            </a:lvl1pPr>
          </a:lstStyle>
          <a:p>
            <a:fld id="{124AA584-33FD-4BFB-9861-8A70D9E8141E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182731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B_Colonn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à coins arrondis 4">
            <a:extLst>
              <a:ext uri="{FF2B5EF4-FFF2-40B4-BE49-F238E27FC236}">
                <a16:creationId xmlns:a16="http://schemas.microsoft.com/office/drawing/2014/main" id="{2259FA96-E950-488E-BABE-8435E3ECB48E}"/>
              </a:ext>
            </a:extLst>
          </p:cNvPr>
          <p:cNvSpPr/>
          <p:nvPr userDrawn="1"/>
        </p:nvSpPr>
        <p:spPr>
          <a:xfrm>
            <a:off x="1422400" y="1335088"/>
            <a:ext cx="2336800" cy="33813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latin typeface="Glober SemiBold"/>
              <a:cs typeface="Glober SemiBold"/>
            </a:endParaRPr>
          </a:p>
        </p:txBody>
      </p:sp>
      <p:sp>
        <p:nvSpPr>
          <p:cNvPr id="10" name="Rectangle à coins arrondis 5">
            <a:extLst>
              <a:ext uri="{FF2B5EF4-FFF2-40B4-BE49-F238E27FC236}">
                <a16:creationId xmlns:a16="http://schemas.microsoft.com/office/drawing/2014/main" id="{5F68B1BE-0D5F-4CB6-B3EF-1E2FBBEBCE8D}"/>
              </a:ext>
            </a:extLst>
          </p:cNvPr>
          <p:cNvSpPr>
            <a:spLocks noChangeAspect="1"/>
          </p:cNvSpPr>
          <p:nvPr userDrawn="1"/>
        </p:nvSpPr>
        <p:spPr>
          <a:xfrm>
            <a:off x="2411413" y="995363"/>
            <a:ext cx="6303962" cy="793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E508D"/>
              </a:gs>
              <a:gs pos="100000">
                <a:srgbClr val="BBCE25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11" name="Connecteur droit 6">
            <a:extLst>
              <a:ext uri="{FF2B5EF4-FFF2-40B4-BE49-F238E27FC236}">
                <a16:creationId xmlns:a16="http://schemas.microsoft.com/office/drawing/2014/main" id="{CA6749C9-5BE9-47C4-B923-679AE1437349}"/>
              </a:ext>
            </a:extLst>
          </p:cNvPr>
          <p:cNvCxnSpPr/>
          <p:nvPr userDrawn="1"/>
        </p:nvCxnSpPr>
        <p:spPr>
          <a:xfrm>
            <a:off x="1533525" y="2227263"/>
            <a:ext cx="3352800" cy="0"/>
          </a:xfrm>
          <a:prstGeom prst="line">
            <a:avLst/>
          </a:prstGeom>
          <a:ln w="3175" cmpd="sng">
            <a:solidFill>
              <a:srgbClr val="02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7">
            <a:extLst>
              <a:ext uri="{FF2B5EF4-FFF2-40B4-BE49-F238E27FC236}">
                <a16:creationId xmlns:a16="http://schemas.microsoft.com/office/drawing/2014/main" id="{E4026758-A1C6-47B3-8F92-63A00F682974}"/>
              </a:ext>
            </a:extLst>
          </p:cNvPr>
          <p:cNvCxnSpPr/>
          <p:nvPr userDrawn="1"/>
        </p:nvCxnSpPr>
        <p:spPr>
          <a:xfrm>
            <a:off x="5334000" y="2227263"/>
            <a:ext cx="3352800" cy="0"/>
          </a:xfrm>
          <a:prstGeom prst="line">
            <a:avLst/>
          </a:prstGeom>
          <a:ln w="3175" cmpd="sng">
            <a:solidFill>
              <a:srgbClr val="02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lipse 8">
            <a:extLst>
              <a:ext uri="{FF2B5EF4-FFF2-40B4-BE49-F238E27FC236}">
                <a16:creationId xmlns:a16="http://schemas.microsoft.com/office/drawing/2014/main" id="{792A1BBD-B4B3-4457-AEE0-B3173FEA4F60}"/>
              </a:ext>
            </a:extLst>
          </p:cNvPr>
          <p:cNvSpPr/>
          <p:nvPr userDrawn="1"/>
        </p:nvSpPr>
        <p:spPr>
          <a:xfrm>
            <a:off x="555625" y="6064250"/>
            <a:ext cx="274638" cy="274638"/>
          </a:xfrm>
          <a:prstGeom prst="ellipse">
            <a:avLst/>
          </a:prstGeom>
          <a:solidFill>
            <a:srgbClr val="6E50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422400" y="2397760"/>
            <a:ext cx="3464560" cy="3728403"/>
          </a:xfrm>
        </p:spPr>
        <p:txBody>
          <a:bodyPr spcCol="360000">
            <a:normAutofit/>
          </a:bodyPr>
          <a:lstStyle>
            <a:lvl1pPr marL="0" indent="-144000">
              <a:spcBef>
                <a:spcPts val="0"/>
              </a:spcBef>
              <a:buFont typeface="Arial"/>
              <a:buChar char="•"/>
              <a:defRPr sz="1200" b="0" i="0" baseline="0">
                <a:latin typeface="Glober SemiBold"/>
                <a:cs typeface="Glober SemiBold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8" name="Espace réservé du contenu 2"/>
          <p:cNvSpPr>
            <a:spLocks noGrp="1"/>
          </p:cNvSpPr>
          <p:nvPr>
            <p:ph idx="13"/>
          </p:nvPr>
        </p:nvSpPr>
        <p:spPr>
          <a:xfrm>
            <a:off x="5222239" y="2397760"/>
            <a:ext cx="3464560" cy="3728403"/>
          </a:xfrm>
        </p:spPr>
        <p:txBody>
          <a:bodyPr spcCol="360000">
            <a:normAutofit/>
          </a:bodyPr>
          <a:lstStyle>
            <a:lvl1pPr marL="0" indent="-144000">
              <a:spcBef>
                <a:spcPts val="0"/>
              </a:spcBef>
              <a:buFont typeface="Arial"/>
              <a:buChar char="•"/>
              <a:defRPr sz="1200" b="0" i="0" baseline="0">
                <a:latin typeface="Glober SemiBold"/>
                <a:cs typeface="Glober SemiBold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21" name="Espace réservé du contenu 2"/>
          <p:cNvSpPr>
            <a:spLocks noGrp="1"/>
          </p:cNvSpPr>
          <p:nvPr>
            <p:ph idx="14"/>
          </p:nvPr>
        </p:nvSpPr>
        <p:spPr>
          <a:xfrm>
            <a:off x="206262" y="1600200"/>
            <a:ext cx="992618" cy="4525963"/>
          </a:xfrm>
        </p:spPr>
        <p:txBody>
          <a:bodyPr anchor="ctr"/>
          <a:lstStyle>
            <a:lvl1pPr marL="0" indent="0" algn="r">
              <a:lnSpc>
                <a:spcPct val="80000"/>
              </a:lnSpc>
              <a:buNone/>
              <a:defRPr sz="900" baseline="0">
                <a:solidFill>
                  <a:srgbClr val="6F6F6F"/>
                </a:solidFill>
              </a:defRPr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22" name="Espace réservé du contenu 2"/>
          <p:cNvSpPr>
            <a:spLocks noGrp="1"/>
          </p:cNvSpPr>
          <p:nvPr>
            <p:ph idx="15"/>
          </p:nvPr>
        </p:nvSpPr>
        <p:spPr>
          <a:xfrm>
            <a:off x="1422400" y="1920240"/>
            <a:ext cx="3464560" cy="307777"/>
          </a:xfrm>
        </p:spPr>
        <p:txBody>
          <a:bodyPr spcCol="36000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fr-FR" sz="1200" dirty="0">
                <a:solidFill>
                  <a:srgbClr val="6F6F6F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23" name="Espace réservé du contenu 2"/>
          <p:cNvSpPr>
            <a:spLocks noGrp="1"/>
          </p:cNvSpPr>
          <p:nvPr>
            <p:ph idx="16"/>
          </p:nvPr>
        </p:nvSpPr>
        <p:spPr>
          <a:xfrm>
            <a:off x="5222240" y="1920240"/>
            <a:ext cx="3464560" cy="307777"/>
          </a:xfrm>
        </p:spPr>
        <p:txBody>
          <a:bodyPr spcCol="36000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fr-FR" sz="1200" dirty="0">
                <a:solidFill>
                  <a:srgbClr val="6F6F6F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24" name="Titre 15"/>
          <p:cNvSpPr>
            <a:spLocks noGrp="1"/>
          </p:cNvSpPr>
          <p:nvPr>
            <p:ph type="title"/>
          </p:nvPr>
        </p:nvSpPr>
        <p:spPr>
          <a:xfrm>
            <a:off x="2410691" y="221517"/>
            <a:ext cx="6305202" cy="656694"/>
          </a:xfrm>
        </p:spPr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27" name="Espace réservé du texte 2"/>
          <p:cNvSpPr>
            <a:spLocks noGrp="1"/>
          </p:cNvSpPr>
          <p:nvPr>
            <p:ph type="body" sz="quarter" idx="17"/>
          </p:nvPr>
        </p:nvSpPr>
        <p:spPr>
          <a:xfrm>
            <a:off x="1422400" y="1344189"/>
            <a:ext cx="2336799" cy="328824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lober SemiBold"/>
                <a:cs typeface="Glober SemiBold"/>
              </a:defRPr>
            </a:lvl1pPr>
          </a:lstStyle>
          <a:p>
            <a:pPr lvl="0"/>
            <a:endParaRPr lang="fr-FR" dirty="0"/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0A04389C-6D27-4975-BD2F-6FDCEA49DEE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76238" y="6053138"/>
            <a:ext cx="638175" cy="234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bg1"/>
                </a:solidFill>
              </a:defRPr>
            </a:lvl1pPr>
          </a:lstStyle>
          <a:p>
            <a:fld id="{D6A1E660-DC59-40BC-B996-29E06D58A338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503589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B_Colonn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à coins arrondis 4">
            <a:extLst>
              <a:ext uri="{FF2B5EF4-FFF2-40B4-BE49-F238E27FC236}">
                <a16:creationId xmlns:a16="http://schemas.microsoft.com/office/drawing/2014/main" id="{CC193347-9F11-47D7-A675-1B4460B070CD}"/>
              </a:ext>
            </a:extLst>
          </p:cNvPr>
          <p:cNvSpPr/>
          <p:nvPr userDrawn="1"/>
        </p:nvSpPr>
        <p:spPr>
          <a:xfrm>
            <a:off x="1422400" y="1335088"/>
            <a:ext cx="2336800" cy="33813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latin typeface="Glober SemiBold"/>
              <a:cs typeface="Glober SemiBold"/>
            </a:endParaRPr>
          </a:p>
        </p:txBody>
      </p:sp>
      <p:sp>
        <p:nvSpPr>
          <p:cNvPr id="10" name="Rectangle à coins arrondis 5">
            <a:extLst>
              <a:ext uri="{FF2B5EF4-FFF2-40B4-BE49-F238E27FC236}">
                <a16:creationId xmlns:a16="http://schemas.microsoft.com/office/drawing/2014/main" id="{94E18806-CF79-431A-B45B-57ABF29AA18E}"/>
              </a:ext>
            </a:extLst>
          </p:cNvPr>
          <p:cNvSpPr>
            <a:spLocks noChangeAspect="1"/>
          </p:cNvSpPr>
          <p:nvPr userDrawn="1"/>
        </p:nvSpPr>
        <p:spPr>
          <a:xfrm>
            <a:off x="2411413" y="995363"/>
            <a:ext cx="6303962" cy="793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E508D"/>
              </a:gs>
              <a:gs pos="100000">
                <a:srgbClr val="BBCE25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11" name="Connecteur droit 6">
            <a:extLst>
              <a:ext uri="{FF2B5EF4-FFF2-40B4-BE49-F238E27FC236}">
                <a16:creationId xmlns:a16="http://schemas.microsoft.com/office/drawing/2014/main" id="{FEB0914A-487F-420E-9893-605A9A25610A}"/>
              </a:ext>
            </a:extLst>
          </p:cNvPr>
          <p:cNvCxnSpPr/>
          <p:nvPr userDrawn="1"/>
        </p:nvCxnSpPr>
        <p:spPr>
          <a:xfrm>
            <a:off x="1533525" y="2227263"/>
            <a:ext cx="3352800" cy="0"/>
          </a:xfrm>
          <a:prstGeom prst="line">
            <a:avLst/>
          </a:prstGeom>
          <a:ln w="3175" cmpd="sng">
            <a:solidFill>
              <a:srgbClr val="02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7">
            <a:extLst>
              <a:ext uri="{FF2B5EF4-FFF2-40B4-BE49-F238E27FC236}">
                <a16:creationId xmlns:a16="http://schemas.microsoft.com/office/drawing/2014/main" id="{7E2B8CD5-6B02-433B-B01F-728EA1984653}"/>
              </a:ext>
            </a:extLst>
          </p:cNvPr>
          <p:cNvCxnSpPr/>
          <p:nvPr userDrawn="1"/>
        </p:nvCxnSpPr>
        <p:spPr>
          <a:xfrm>
            <a:off x="5334000" y="2227263"/>
            <a:ext cx="3352800" cy="0"/>
          </a:xfrm>
          <a:prstGeom prst="line">
            <a:avLst/>
          </a:prstGeom>
          <a:ln w="3175" cmpd="sng">
            <a:solidFill>
              <a:srgbClr val="02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lipse 8">
            <a:extLst>
              <a:ext uri="{FF2B5EF4-FFF2-40B4-BE49-F238E27FC236}">
                <a16:creationId xmlns:a16="http://schemas.microsoft.com/office/drawing/2014/main" id="{991B408B-FC88-4A6F-BAA6-439D63CD7FD1}"/>
              </a:ext>
            </a:extLst>
          </p:cNvPr>
          <p:cNvSpPr/>
          <p:nvPr userDrawn="1"/>
        </p:nvSpPr>
        <p:spPr>
          <a:xfrm>
            <a:off x="555625" y="6064250"/>
            <a:ext cx="274638" cy="274638"/>
          </a:xfrm>
          <a:prstGeom prst="ellipse">
            <a:avLst/>
          </a:prstGeom>
          <a:solidFill>
            <a:srgbClr val="6E50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422400" y="2397760"/>
            <a:ext cx="3464560" cy="3728403"/>
          </a:xfrm>
        </p:spPr>
        <p:txBody>
          <a:bodyPr spcCol="36000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 baseline="0">
                <a:solidFill>
                  <a:srgbClr val="6F6F6F"/>
                </a:solidFill>
                <a:latin typeface="+mn-lt"/>
                <a:cs typeface="Glober SemiBold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8" name="Espace réservé du contenu 2"/>
          <p:cNvSpPr>
            <a:spLocks noGrp="1"/>
          </p:cNvSpPr>
          <p:nvPr>
            <p:ph idx="13"/>
          </p:nvPr>
        </p:nvSpPr>
        <p:spPr>
          <a:xfrm>
            <a:off x="5222239" y="2397760"/>
            <a:ext cx="3464560" cy="3728403"/>
          </a:xfrm>
        </p:spPr>
        <p:txBody>
          <a:bodyPr spcCol="36000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 baseline="0">
                <a:solidFill>
                  <a:srgbClr val="6F6F6F"/>
                </a:solidFill>
                <a:latin typeface="+mn-lt"/>
                <a:cs typeface="Glober SemiBold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21" name="Espace réservé du contenu 2"/>
          <p:cNvSpPr>
            <a:spLocks noGrp="1"/>
          </p:cNvSpPr>
          <p:nvPr>
            <p:ph idx="14"/>
          </p:nvPr>
        </p:nvSpPr>
        <p:spPr>
          <a:xfrm>
            <a:off x="206262" y="1600200"/>
            <a:ext cx="992618" cy="4525963"/>
          </a:xfrm>
        </p:spPr>
        <p:txBody>
          <a:bodyPr anchor="ctr"/>
          <a:lstStyle>
            <a:lvl1pPr marL="0" indent="0" algn="r">
              <a:lnSpc>
                <a:spcPct val="80000"/>
              </a:lnSpc>
              <a:buNone/>
              <a:defRPr sz="900" baseline="0">
                <a:solidFill>
                  <a:srgbClr val="6F6F6F"/>
                </a:solidFill>
              </a:defRPr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6" name="Espace réservé du contenu 2"/>
          <p:cNvSpPr>
            <a:spLocks noGrp="1"/>
          </p:cNvSpPr>
          <p:nvPr>
            <p:ph idx="15"/>
          </p:nvPr>
        </p:nvSpPr>
        <p:spPr>
          <a:xfrm>
            <a:off x="1422400" y="1920240"/>
            <a:ext cx="3464560" cy="307777"/>
          </a:xfrm>
        </p:spPr>
        <p:txBody>
          <a:bodyPr spcCol="36000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fr-FR" sz="1200" dirty="0">
                <a:solidFill>
                  <a:srgbClr val="020000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23" name="Espace réservé du contenu 2"/>
          <p:cNvSpPr>
            <a:spLocks noGrp="1"/>
          </p:cNvSpPr>
          <p:nvPr>
            <p:ph idx="16"/>
          </p:nvPr>
        </p:nvSpPr>
        <p:spPr>
          <a:xfrm>
            <a:off x="5222240" y="1920240"/>
            <a:ext cx="3464560" cy="307777"/>
          </a:xfrm>
        </p:spPr>
        <p:txBody>
          <a:bodyPr spcCol="36000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fr-FR" sz="1200" dirty="0">
                <a:solidFill>
                  <a:srgbClr val="020000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24" name="Espace réservé du texte 2"/>
          <p:cNvSpPr>
            <a:spLocks noGrp="1"/>
          </p:cNvSpPr>
          <p:nvPr>
            <p:ph type="body" sz="quarter" idx="17"/>
          </p:nvPr>
        </p:nvSpPr>
        <p:spPr>
          <a:xfrm>
            <a:off x="1422400" y="1344189"/>
            <a:ext cx="2336799" cy="328824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lober SemiBold"/>
                <a:cs typeface="Glober SemiBold"/>
              </a:defRPr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25" name="Titre 15"/>
          <p:cNvSpPr>
            <a:spLocks noGrp="1"/>
          </p:cNvSpPr>
          <p:nvPr>
            <p:ph type="title"/>
          </p:nvPr>
        </p:nvSpPr>
        <p:spPr>
          <a:xfrm>
            <a:off x="2410691" y="221517"/>
            <a:ext cx="6305202" cy="656694"/>
          </a:xfrm>
        </p:spPr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04188DF4-1163-43DD-9024-5935212747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76238" y="6053138"/>
            <a:ext cx="638175" cy="234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bg1"/>
                </a:solidFill>
              </a:defRPr>
            </a:lvl1pPr>
          </a:lstStyle>
          <a:p>
            <a:fld id="{8948612D-FFED-4142-BA6E-34B866758C76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73547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B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4">
            <a:extLst>
              <a:ext uri="{FF2B5EF4-FFF2-40B4-BE49-F238E27FC236}">
                <a16:creationId xmlns:a16="http://schemas.microsoft.com/office/drawing/2014/main" id="{A2B8166F-33ED-4935-85DE-FB99CE37C14E}"/>
              </a:ext>
            </a:extLst>
          </p:cNvPr>
          <p:cNvSpPr/>
          <p:nvPr userDrawn="1"/>
        </p:nvSpPr>
        <p:spPr>
          <a:xfrm>
            <a:off x="555625" y="6064250"/>
            <a:ext cx="274638" cy="274638"/>
          </a:xfrm>
          <a:prstGeom prst="ellipse">
            <a:avLst/>
          </a:prstGeom>
          <a:solidFill>
            <a:srgbClr val="6E50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5DC8E198-D066-4A93-A460-2A964FBFDC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76238" y="6053138"/>
            <a:ext cx="638175" cy="234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bg1"/>
                </a:solidFill>
              </a:defRPr>
            </a:lvl1pPr>
          </a:lstStyle>
          <a:p>
            <a:fld id="{89658D6E-D364-4B63-8394-EC16AE8137CF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787033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>
            <a:extLst>
              <a:ext uri="{FF2B5EF4-FFF2-40B4-BE49-F238E27FC236}">
                <a16:creationId xmlns:a16="http://schemas.microsoft.com/office/drawing/2014/main" id="{06929090-00F1-473C-9A88-CD74FDD621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11413" y="222250"/>
            <a:ext cx="6303962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et modifiez le titre</a:t>
            </a:r>
          </a:p>
        </p:txBody>
      </p:sp>
      <p:sp>
        <p:nvSpPr>
          <p:cNvPr id="1027" name="Espace réservé du texte 2">
            <a:extLst>
              <a:ext uri="{FF2B5EF4-FFF2-40B4-BE49-F238E27FC236}">
                <a16:creationId xmlns:a16="http://schemas.microsoft.com/office/drawing/2014/main" id="{A3DE58FF-C042-4FD7-A645-42940E7586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33500" y="1600200"/>
            <a:ext cx="73533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pic>
        <p:nvPicPr>
          <p:cNvPr id="1028" name="Image 4">
            <a:extLst>
              <a:ext uri="{FF2B5EF4-FFF2-40B4-BE49-F238E27FC236}">
                <a16:creationId xmlns:a16="http://schemas.microsoft.com/office/drawing/2014/main" id="{220D3C5E-714A-47C5-94BB-A5564D595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"/>
            <a:ext cx="21082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457C0DF-848B-44AA-8FA0-DC6D92FDD527}"/>
              </a:ext>
            </a:extLst>
          </p:cNvPr>
          <p:cNvSpPr txBox="1"/>
          <p:nvPr/>
        </p:nvSpPr>
        <p:spPr>
          <a:xfrm>
            <a:off x="1957388" y="1806575"/>
            <a:ext cx="6508750" cy="443198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MAESTRO Workshop #2</a:t>
            </a:r>
            <a:br>
              <a:rPr lang="fr-FR" sz="12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1200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fr-FR" sz="1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sz="3200" b="0" i="0" u="none" strike="noStrike" kern="1200" cap="none" spc="-50" normalizeH="0" baseline="0" noProof="0" dirty="0">
                <a:ln>
                  <a:noFill/>
                </a:ln>
                <a:solidFill>
                  <a:srgbClr val="2683C6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Incidental Catch Model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spc="-50" dirty="0">
                <a:solidFill>
                  <a:srgbClr val="2683C6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rPr>
              <a:t>Using Life History &amp; Fishery Removals </a:t>
            </a:r>
            <a:br>
              <a:rPr lang="en-US" sz="2800" spc="-50" dirty="0">
                <a:solidFill>
                  <a:srgbClr val="2683C6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2800" spc="-50" dirty="0">
                <a:solidFill>
                  <a:srgbClr val="2683C6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rPr>
              <a:t>to (re)construct population dynamic trends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 project 4.2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eaLnBrk="1" hangingPunct="1">
              <a:defRPr/>
            </a:pPr>
            <a:r>
              <a:rPr lang="en-US" sz="2000" dirty="0">
                <a:solidFill>
                  <a:srgbClr val="0070C0"/>
                </a:solidFill>
              </a:rPr>
              <a:t>David Keith, Heather Bowlby, Freya Keyser and </a:t>
            </a:r>
          </a:p>
          <a:p>
            <a:pPr algn="ctr" eaLnBrk="1" hangingPunct="1">
              <a:defRPr/>
            </a:pPr>
            <a:r>
              <a:rPr lang="en-US" sz="2000" dirty="0">
                <a:solidFill>
                  <a:srgbClr val="0070C0"/>
                </a:solidFill>
              </a:rPr>
              <a:t>Julie Charbonneau</a:t>
            </a:r>
          </a:p>
          <a:p>
            <a:pPr algn="ctr" eaLnBrk="1" hangingPunct="1">
              <a:defRPr/>
            </a:pPr>
            <a:endParaRPr lang="fr-FR" altLang="fr-FR" sz="2000" dirty="0">
              <a:solidFill>
                <a:srgbClr val="0070C0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42">
            <a:extLst>
              <a:ext uri="{FF2B5EF4-FFF2-40B4-BE49-F238E27FC236}">
                <a16:creationId xmlns:a16="http://schemas.microsoft.com/office/drawing/2014/main" id="{7FB4203B-822B-454C-9B04-5C720B77E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3100" y="4645025"/>
            <a:ext cx="11826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400" b="1">
                <a:solidFill>
                  <a:schemeClr val="accent2"/>
                </a:solidFill>
                <a:latin typeface="Glober Regular" pitchFamily="2" charset="0"/>
                <a:sym typeface="Calibri" panose="020F0502020204030204" pitchFamily="34" charset="0"/>
              </a:rPr>
              <a:t>Weighted mean</a:t>
            </a:r>
          </a:p>
        </p:txBody>
      </p:sp>
      <p:sp>
        <p:nvSpPr>
          <p:cNvPr id="16" name="Parenthèses 15">
            <a:extLst>
              <a:ext uri="{FF2B5EF4-FFF2-40B4-BE49-F238E27FC236}">
                <a16:creationId xmlns:a16="http://schemas.microsoft.com/office/drawing/2014/main" id="{52B92908-92CC-4EC5-9267-92A2AD683B1D}"/>
              </a:ext>
            </a:extLst>
          </p:cNvPr>
          <p:cNvSpPr/>
          <p:nvPr/>
        </p:nvSpPr>
        <p:spPr>
          <a:xfrm>
            <a:off x="438150" y="4008438"/>
            <a:ext cx="1812925" cy="1771650"/>
          </a:xfrm>
          <a:prstGeom prst="bracketPair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040D5B2E-860E-46F2-9A5B-693B52018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b="1" dirty="0" err="1"/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sp>
        <p:nvSpPr>
          <p:cNvPr id="25605" name="Rectangle 4">
            <a:extLst>
              <a:ext uri="{FF2B5EF4-FFF2-40B4-BE49-F238E27FC236}">
                <a16:creationId xmlns:a16="http://schemas.microsoft.com/office/drawing/2014/main" id="{568F2229-E9FF-4CC8-9A78-F0951C0A2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3" y="1123950"/>
            <a:ext cx="626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 u="sng">
                <a:latin typeface="Glober Regular" pitchFamily="2" charset="0"/>
              </a:rPr>
              <a:t>First method : Space</a:t>
            </a:r>
            <a:r>
              <a:rPr lang="fr-FR" altLang="fr-FR" sz="1800" b="1" u="sng">
                <a:latin typeface="Glober Regular" pitchFamily="2" charset="0"/>
              </a:rPr>
              <a:t> analyses</a:t>
            </a:r>
            <a:endParaRPr lang="en-US" altLang="fr-FR" sz="1800" b="1" u="sng">
              <a:latin typeface="Glober Regular" pitchFamily="2" charset="0"/>
            </a:endParaRPr>
          </a:p>
        </p:txBody>
      </p:sp>
      <p:sp>
        <p:nvSpPr>
          <p:cNvPr id="2" name="Parenthèses 1">
            <a:extLst>
              <a:ext uri="{FF2B5EF4-FFF2-40B4-BE49-F238E27FC236}">
                <a16:creationId xmlns:a16="http://schemas.microsoft.com/office/drawing/2014/main" id="{0FA5A983-009C-44B7-BF97-E43AC8FB87B5}"/>
              </a:ext>
            </a:extLst>
          </p:cNvPr>
          <p:cNvSpPr/>
          <p:nvPr/>
        </p:nvSpPr>
        <p:spPr>
          <a:xfrm>
            <a:off x="369888" y="1793875"/>
            <a:ext cx="1585912" cy="1019175"/>
          </a:xfrm>
          <a:prstGeom prst="bracketPair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07" name="Rectangle 9">
            <a:extLst>
              <a:ext uri="{FF2B5EF4-FFF2-40B4-BE49-F238E27FC236}">
                <a16:creationId xmlns:a16="http://schemas.microsoft.com/office/drawing/2014/main" id="{9645111E-298B-44E9-9DDB-E9F0C5B72D81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512762" y="2089150"/>
            <a:ext cx="14255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600">
                <a:solidFill>
                  <a:srgbClr val="595959"/>
                </a:solidFill>
                <a:latin typeface="Glober Regular" pitchFamily="2" charset="0"/>
                <a:sym typeface="Calibri" panose="020F0502020204030204" pitchFamily="34" charset="0"/>
              </a:rPr>
              <a:t>32,566 trawls </a:t>
            </a:r>
          </a:p>
        </p:txBody>
      </p:sp>
      <p:sp>
        <p:nvSpPr>
          <p:cNvPr id="25608" name="Rectangle 11">
            <a:extLst>
              <a:ext uri="{FF2B5EF4-FFF2-40B4-BE49-F238E27FC236}">
                <a16:creationId xmlns:a16="http://schemas.microsoft.com/office/drawing/2014/main" id="{434D83D8-392F-466E-A9ED-9025FEB57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75" y="1422400"/>
            <a:ext cx="12255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600">
                <a:solidFill>
                  <a:srgbClr val="595959"/>
                </a:solidFill>
                <a:latin typeface="Glober Regular" pitchFamily="2" charset="0"/>
                <a:sym typeface="Calibri" panose="020F0502020204030204" pitchFamily="34" charset="0"/>
              </a:rPr>
              <a:t>570 species</a:t>
            </a:r>
          </a:p>
        </p:txBody>
      </p:sp>
      <p:sp>
        <p:nvSpPr>
          <p:cNvPr id="13" name="Flèche droite 12">
            <a:extLst>
              <a:ext uri="{FF2B5EF4-FFF2-40B4-BE49-F238E27FC236}">
                <a16:creationId xmlns:a16="http://schemas.microsoft.com/office/drawing/2014/main" id="{59D0A11E-4306-46F7-9C3D-8D7B7ED115E8}"/>
              </a:ext>
            </a:extLst>
          </p:cNvPr>
          <p:cNvSpPr/>
          <p:nvPr/>
        </p:nvSpPr>
        <p:spPr>
          <a:xfrm>
            <a:off x="2316163" y="2219325"/>
            <a:ext cx="714375" cy="2238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10" name="Rectangle 3">
            <a:extLst>
              <a:ext uri="{FF2B5EF4-FFF2-40B4-BE49-F238E27FC236}">
                <a16:creationId xmlns:a16="http://schemas.microsoft.com/office/drawing/2014/main" id="{D62FEDEA-D5AF-43BF-B539-4132960C9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9775" y="1863725"/>
            <a:ext cx="1327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1"/>
                </a:solidFill>
                <a:latin typeface="Glober Regular" pitchFamily="2" charset="0"/>
              </a:rPr>
              <a:t>Taxonomy</a:t>
            </a:r>
            <a:endParaRPr lang="en-US" altLang="fr-FR" sz="1800">
              <a:solidFill>
                <a:schemeClr val="accent1"/>
              </a:solidFill>
              <a:latin typeface="Glober Regular" pitchFamily="2" charset="0"/>
            </a:endParaRPr>
          </a:p>
        </p:txBody>
      </p:sp>
      <p:sp>
        <p:nvSpPr>
          <p:cNvPr id="25611" name="Rectangle 14">
            <a:extLst>
              <a:ext uri="{FF2B5EF4-FFF2-40B4-BE49-F238E27FC236}">
                <a16:creationId xmlns:a16="http://schemas.microsoft.com/office/drawing/2014/main" id="{A783B925-A13B-438C-AA39-D57011FCD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3" y="3316288"/>
            <a:ext cx="1320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2"/>
                </a:solidFill>
                <a:latin typeface="Glober Regular" pitchFamily="2" charset="0"/>
              </a:rPr>
              <a:t>Functional</a:t>
            </a:r>
            <a:endParaRPr lang="en-US" altLang="fr-FR" sz="1800">
              <a:solidFill>
                <a:schemeClr val="accent2"/>
              </a:solidFill>
              <a:latin typeface="Glober Regular" pitchFamily="2" charset="0"/>
            </a:endParaRPr>
          </a:p>
        </p:txBody>
      </p:sp>
      <p:sp>
        <p:nvSpPr>
          <p:cNvPr id="25612" name="Rectangle 16">
            <a:extLst>
              <a:ext uri="{FF2B5EF4-FFF2-40B4-BE49-F238E27FC236}">
                <a16:creationId xmlns:a16="http://schemas.microsoft.com/office/drawing/2014/main" id="{8CE3BB2B-0C3C-4A52-AECA-2216820E4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3636963"/>
            <a:ext cx="1225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600">
                <a:solidFill>
                  <a:schemeClr val="accent2"/>
                </a:solidFill>
                <a:latin typeface="Glober Regular" pitchFamily="2" charset="0"/>
                <a:sym typeface="Calibri" panose="020F0502020204030204" pitchFamily="34" charset="0"/>
              </a:rPr>
              <a:t>570 species</a:t>
            </a:r>
          </a:p>
        </p:txBody>
      </p:sp>
      <p:sp>
        <p:nvSpPr>
          <p:cNvPr id="25613" name="Rectangle 17">
            <a:extLst>
              <a:ext uri="{FF2B5EF4-FFF2-40B4-BE49-F238E27FC236}">
                <a16:creationId xmlns:a16="http://schemas.microsoft.com/office/drawing/2014/main" id="{F09C5F64-A08E-4E97-B3EB-3CA8A9AEA085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215106" y="4725194"/>
            <a:ext cx="9683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600">
                <a:solidFill>
                  <a:schemeClr val="accent2"/>
                </a:solidFill>
                <a:latin typeface="Glober Regular" pitchFamily="2" charset="0"/>
                <a:sym typeface="Calibri" panose="020F0502020204030204" pitchFamily="34" charset="0"/>
              </a:rPr>
              <a:t>11 traits </a:t>
            </a:r>
          </a:p>
        </p:txBody>
      </p:sp>
      <p:sp>
        <p:nvSpPr>
          <p:cNvPr id="25614" name="Rectangle 6">
            <a:extLst>
              <a:ext uri="{FF2B5EF4-FFF2-40B4-BE49-F238E27FC236}">
                <a16:creationId xmlns:a16="http://schemas.microsoft.com/office/drawing/2014/main" id="{277B8F85-0C18-4E61-8044-C8AF535F0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3" y="4014788"/>
            <a:ext cx="170497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fr-FR" sz="1400" i="1">
                <a:solidFill>
                  <a:schemeClr val="accent2"/>
                </a:solidFill>
                <a:latin typeface="Glober Regular" pitchFamily="2" charset="0"/>
              </a:rPr>
              <a:t>Length infinity, Length maturity, Age maturity,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fr-FR" sz="1400" i="1">
                <a:solidFill>
                  <a:schemeClr val="accent2"/>
                </a:solidFill>
                <a:latin typeface="Glober Regular" pitchFamily="2" charset="0"/>
              </a:rPr>
              <a:t>K growth,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fr-FR" sz="1400" i="1">
                <a:solidFill>
                  <a:schemeClr val="accent2"/>
                </a:solidFill>
                <a:latin typeface="Glober Regular" pitchFamily="2" charset="0"/>
              </a:rPr>
              <a:t>Trophic level,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fr-FR" sz="1400" i="1">
                <a:solidFill>
                  <a:schemeClr val="accent2"/>
                </a:solidFill>
                <a:latin typeface="Glober Regular" pitchFamily="2" charset="0"/>
              </a:rPr>
              <a:t>Spawning type,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fr-FR" sz="1400" i="1">
                <a:solidFill>
                  <a:schemeClr val="accent2"/>
                </a:solidFill>
                <a:latin typeface="Glober Regular" pitchFamily="2" charset="0"/>
              </a:rPr>
              <a:t>Vertical habitat,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fr-FR" sz="1400" i="1">
                <a:solidFill>
                  <a:schemeClr val="accent2"/>
                </a:solidFill>
                <a:latin typeface="Glober Regular" pitchFamily="2" charset="0"/>
              </a:rPr>
              <a:t>Diet</a:t>
            </a:r>
          </a:p>
        </p:txBody>
      </p:sp>
      <p:sp>
        <p:nvSpPr>
          <p:cNvPr id="25615" name="Espace réservé du numéro de diapositive 6">
            <a:extLst>
              <a:ext uri="{FF2B5EF4-FFF2-40B4-BE49-F238E27FC236}">
                <a16:creationId xmlns:a16="http://schemas.microsoft.com/office/drawing/2014/main" id="{97A88018-5A95-46C4-8317-9A3CCC05911E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5616" name="Rectangle 18">
            <a:extLst>
              <a:ext uri="{FF2B5EF4-FFF2-40B4-BE49-F238E27FC236}">
                <a16:creationId xmlns:a16="http://schemas.microsoft.com/office/drawing/2014/main" id="{078DC8DF-6476-4A4A-A2BB-62CD45B89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2160588"/>
            <a:ext cx="24526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600">
                <a:solidFill>
                  <a:schemeClr val="accent1"/>
                </a:solidFill>
                <a:latin typeface="Glober Regular" pitchFamily="2" charset="0"/>
              </a:rPr>
              <a:t>Hellinger transformation </a:t>
            </a:r>
          </a:p>
        </p:txBody>
      </p:sp>
      <p:sp>
        <p:nvSpPr>
          <p:cNvPr id="25617" name="Rectangle 20">
            <a:extLst>
              <a:ext uri="{FF2B5EF4-FFF2-40B4-BE49-F238E27FC236}">
                <a16:creationId xmlns:a16="http://schemas.microsoft.com/office/drawing/2014/main" id="{7AC829B6-1C2A-4FE9-88FE-AB035669C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8" y="2138363"/>
            <a:ext cx="1162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400" i="1">
                <a:latin typeface="Glober Regular" pitchFamily="2" charset="0"/>
              </a:rPr>
              <a:t>Abundances</a:t>
            </a:r>
          </a:p>
        </p:txBody>
      </p:sp>
      <p:sp>
        <p:nvSpPr>
          <p:cNvPr id="25618" name="Rectangle 22">
            <a:extLst>
              <a:ext uri="{FF2B5EF4-FFF2-40B4-BE49-F238E27FC236}">
                <a16:creationId xmlns:a16="http://schemas.microsoft.com/office/drawing/2014/main" id="{F7F4E2BB-A2AC-473A-AF4C-6875CDBC7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200" y="2189163"/>
            <a:ext cx="558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600">
                <a:solidFill>
                  <a:schemeClr val="accent1"/>
                </a:solidFill>
                <a:latin typeface="Glober Regular" pitchFamily="2" charset="0"/>
              </a:rPr>
              <a:t>PCA</a:t>
            </a:r>
          </a:p>
        </p:txBody>
      </p:sp>
      <p:sp>
        <p:nvSpPr>
          <p:cNvPr id="24" name="Flèche droite 23">
            <a:extLst>
              <a:ext uri="{FF2B5EF4-FFF2-40B4-BE49-F238E27FC236}">
                <a16:creationId xmlns:a16="http://schemas.microsoft.com/office/drawing/2014/main" id="{8B4B7A26-8596-4B5C-A7E3-D54F52D0CF21}"/>
              </a:ext>
            </a:extLst>
          </p:cNvPr>
          <p:cNvSpPr/>
          <p:nvPr/>
        </p:nvSpPr>
        <p:spPr>
          <a:xfrm>
            <a:off x="5607050" y="2312988"/>
            <a:ext cx="371475" cy="90487"/>
          </a:xfrm>
          <a:prstGeom prst="rightArrow">
            <a:avLst>
              <a:gd name="adj1" fmla="val 50000"/>
              <a:gd name="adj2" fmla="val 19267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20" name="Rectangle 24">
            <a:extLst>
              <a:ext uri="{FF2B5EF4-FFF2-40B4-BE49-F238E27FC236}">
                <a16:creationId xmlns:a16="http://schemas.microsoft.com/office/drawing/2014/main" id="{701F084C-1038-40A3-A78E-D83A9C54D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8475" y="2065338"/>
            <a:ext cx="21463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600">
                <a:solidFill>
                  <a:schemeClr val="accent1"/>
                </a:solidFill>
                <a:latin typeface="Glober Regular" pitchFamily="2" charset="0"/>
              </a:rPr>
              <a:t>Maps and plots of the 5 first dimensions</a:t>
            </a:r>
          </a:p>
        </p:txBody>
      </p:sp>
      <p:sp>
        <p:nvSpPr>
          <p:cNvPr id="26" name="Flèche droite 25">
            <a:extLst>
              <a:ext uri="{FF2B5EF4-FFF2-40B4-BE49-F238E27FC236}">
                <a16:creationId xmlns:a16="http://schemas.microsoft.com/office/drawing/2014/main" id="{C581BE01-627F-4FEE-A903-FC96F0739EBD}"/>
              </a:ext>
            </a:extLst>
          </p:cNvPr>
          <p:cNvSpPr/>
          <p:nvPr/>
        </p:nvSpPr>
        <p:spPr>
          <a:xfrm>
            <a:off x="6477000" y="2312988"/>
            <a:ext cx="371475" cy="92075"/>
          </a:xfrm>
          <a:prstGeom prst="rightArrow">
            <a:avLst>
              <a:gd name="adj1" fmla="val 50000"/>
              <a:gd name="adj2" fmla="val 19267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22" name="Rectangle 26">
            <a:extLst>
              <a:ext uri="{FF2B5EF4-FFF2-40B4-BE49-F238E27FC236}">
                <a16:creationId xmlns:a16="http://schemas.microsoft.com/office/drawing/2014/main" id="{D9E20D9D-CB63-4699-A842-16455B61D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638" y="5149850"/>
            <a:ext cx="21129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600">
                <a:solidFill>
                  <a:schemeClr val="accent2"/>
                </a:solidFill>
                <a:latin typeface="Glober Regular" pitchFamily="2" charset="0"/>
              </a:rPr>
              <a:t>Functional space for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fr-FR" sz="1600">
                <a:solidFill>
                  <a:schemeClr val="accent2"/>
                </a:solidFill>
                <a:latin typeface="Glober Regular" pitchFamily="2" charset="0"/>
              </a:rPr>
              <a:t>the species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fr-FR" sz="1600">
                <a:solidFill>
                  <a:schemeClr val="accent2"/>
                </a:solidFill>
                <a:latin typeface="Glober Regular" pitchFamily="2" charset="0"/>
              </a:rPr>
              <a:t>(</a:t>
            </a:r>
            <a:r>
              <a:rPr lang="en-US" altLang="fr-FR" sz="1200">
                <a:solidFill>
                  <a:schemeClr val="accent2"/>
                </a:solidFill>
                <a:latin typeface="Glober Regular" pitchFamily="2" charset="0"/>
              </a:rPr>
              <a:t>PCoA</a:t>
            </a:r>
            <a:r>
              <a:rPr lang="en-US" altLang="fr-FR" sz="1600">
                <a:solidFill>
                  <a:schemeClr val="accent2"/>
                </a:solidFill>
                <a:latin typeface="Glober Regular" pitchFamily="2" charset="0"/>
              </a:rPr>
              <a:t>, </a:t>
            </a:r>
            <a:r>
              <a:rPr lang="en-US" altLang="fr-FR" sz="1200">
                <a:solidFill>
                  <a:schemeClr val="accent2"/>
                </a:solidFill>
                <a:latin typeface="Glober Regular" pitchFamily="2" charset="0"/>
              </a:rPr>
              <a:t>mfD package</a:t>
            </a:r>
            <a:r>
              <a:rPr lang="en-US" altLang="fr-FR" sz="1600">
                <a:solidFill>
                  <a:schemeClr val="accent2"/>
                </a:solidFill>
                <a:latin typeface="Glober Regular" pitchFamily="2" charset="0"/>
              </a:rPr>
              <a:t>)</a:t>
            </a:r>
          </a:p>
        </p:txBody>
      </p:sp>
      <p:sp>
        <p:nvSpPr>
          <p:cNvPr id="28" name="Flèche droite 27">
            <a:extLst>
              <a:ext uri="{FF2B5EF4-FFF2-40B4-BE49-F238E27FC236}">
                <a16:creationId xmlns:a16="http://schemas.microsoft.com/office/drawing/2014/main" id="{769E4FF9-A6E7-4E37-BF9F-D3FA6C907D61}"/>
              </a:ext>
            </a:extLst>
          </p:cNvPr>
          <p:cNvSpPr/>
          <p:nvPr/>
        </p:nvSpPr>
        <p:spPr>
          <a:xfrm>
            <a:off x="2324100" y="5395913"/>
            <a:ext cx="371475" cy="92075"/>
          </a:xfrm>
          <a:prstGeom prst="rightArrow">
            <a:avLst>
              <a:gd name="adj1" fmla="val 50000"/>
              <a:gd name="adj2" fmla="val 192674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" name="Parenthèses 29">
            <a:extLst>
              <a:ext uri="{FF2B5EF4-FFF2-40B4-BE49-F238E27FC236}">
                <a16:creationId xmlns:a16="http://schemas.microsoft.com/office/drawing/2014/main" id="{2CA7F006-5870-4775-977D-419550B87D50}"/>
              </a:ext>
            </a:extLst>
          </p:cNvPr>
          <p:cNvSpPr/>
          <p:nvPr/>
        </p:nvSpPr>
        <p:spPr>
          <a:xfrm>
            <a:off x="2765425" y="3817938"/>
            <a:ext cx="1585913" cy="1019175"/>
          </a:xfrm>
          <a:prstGeom prst="bracketPair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25" name="Rectangle 30">
            <a:extLst>
              <a:ext uri="{FF2B5EF4-FFF2-40B4-BE49-F238E27FC236}">
                <a16:creationId xmlns:a16="http://schemas.microsoft.com/office/drawing/2014/main" id="{D74272E7-B735-4D09-A78E-A09577DBF732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961356" y="4128294"/>
            <a:ext cx="12684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400">
                <a:solidFill>
                  <a:srgbClr val="595959"/>
                </a:solidFill>
                <a:latin typeface="Glober Regular" pitchFamily="2" charset="0"/>
                <a:sym typeface="Calibri" panose="020F0502020204030204" pitchFamily="34" charset="0"/>
              </a:rPr>
              <a:t>32,566 trawls </a:t>
            </a:r>
          </a:p>
        </p:txBody>
      </p:sp>
      <p:sp>
        <p:nvSpPr>
          <p:cNvPr id="25626" name="Rectangle 31">
            <a:extLst>
              <a:ext uri="{FF2B5EF4-FFF2-40B4-BE49-F238E27FC236}">
                <a16:creationId xmlns:a16="http://schemas.microsoft.com/office/drawing/2014/main" id="{9641B34F-0007-4CEF-80EA-3C7EE336D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0538" y="3532188"/>
            <a:ext cx="1098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400">
                <a:solidFill>
                  <a:srgbClr val="595959"/>
                </a:solidFill>
                <a:latin typeface="Glober Regular" pitchFamily="2" charset="0"/>
                <a:sym typeface="Calibri" panose="020F0502020204030204" pitchFamily="34" charset="0"/>
              </a:rPr>
              <a:t>570 species</a:t>
            </a:r>
          </a:p>
        </p:txBody>
      </p:sp>
      <p:sp>
        <p:nvSpPr>
          <p:cNvPr id="22" name="Croix 21">
            <a:extLst>
              <a:ext uri="{FF2B5EF4-FFF2-40B4-BE49-F238E27FC236}">
                <a16:creationId xmlns:a16="http://schemas.microsoft.com/office/drawing/2014/main" id="{80FB88C4-D300-4338-B30E-C3698A6A5F45}"/>
              </a:ext>
            </a:extLst>
          </p:cNvPr>
          <p:cNvSpPr/>
          <p:nvPr/>
        </p:nvSpPr>
        <p:spPr>
          <a:xfrm>
            <a:off x="3468688" y="4929188"/>
            <a:ext cx="179387" cy="166687"/>
          </a:xfrm>
          <a:prstGeom prst="plus">
            <a:avLst>
              <a:gd name="adj" fmla="val 4205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Flèche droite 33">
            <a:extLst>
              <a:ext uri="{FF2B5EF4-FFF2-40B4-BE49-F238E27FC236}">
                <a16:creationId xmlns:a16="http://schemas.microsoft.com/office/drawing/2014/main" id="{2EC6FFC3-1341-42C3-B306-B50641FA7F3D}"/>
              </a:ext>
            </a:extLst>
          </p:cNvPr>
          <p:cNvSpPr/>
          <p:nvPr/>
        </p:nvSpPr>
        <p:spPr>
          <a:xfrm>
            <a:off x="4441825" y="4872038"/>
            <a:ext cx="1223963" cy="128587"/>
          </a:xfrm>
          <a:prstGeom prst="rightArrow">
            <a:avLst>
              <a:gd name="adj1" fmla="val 32199"/>
              <a:gd name="adj2" fmla="val 10070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accent2"/>
              </a:solidFill>
            </a:endParaRPr>
          </a:p>
        </p:txBody>
      </p:sp>
      <p:sp>
        <p:nvSpPr>
          <p:cNvPr id="35" name="Parenthèses 34">
            <a:extLst>
              <a:ext uri="{FF2B5EF4-FFF2-40B4-BE49-F238E27FC236}">
                <a16:creationId xmlns:a16="http://schemas.microsoft.com/office/drawing/2014/main" id="{EB5FD358-929F-47E4-A67C-559C811943DA}"/>
              </a:ext>
            </a:extLst>
          </p:cNvPr>
          <p:cNvSpPr/>
          <p:nvPr/>
        </p:nvSpPr>
        <p:spPr>
          <a:xfrm>
            <a:off x="5886450" y="4562475"/>
            <a:ext cx="1057275" cy="1019175"/>
          </a:xfrm>
          <a:prstGeom prst="bracketPair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30" name="Rectangle 35">
            <a:extLst>
              <a:ext uri="{FF2B5EF4-FFF2-40B4-BE49-F238E27FC236}">
                <a16:creationId xmlns:a16="http://schemas.microsoft.com/office/drawing/2014/main" id="{4FDF6640-AB78-466D-BB16-5FF96221C06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128419" y="4893469"/>
            <a:ext cx="12684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400">
                <a:solidFill>
                  <a:schemeClr val="accent2"/>
                </a:solidFill>
                <a:latin typeface="Glober Regular" pitchFamily="2" charset="0"/>
                <a:sym typeface="Calibri" panose="020F0502020204030204" pitchFamily="34" charset="0"/>
              </a:rPr>
              <a:t>32,566 trawls </a:t>
            </a:r>
          </a:p>
        </p:txBody>
      </p:sp>
      <p:sp>
        <p:nvSpPr>
          <p:cNvPr id="25631" name="Rectangle 36">
            <a:extLst>
              <a:ext uri="{FF2B5EF4-FFF2-40B4-BE49-F238E27FC236}">
                <a16:creationId xmlns:a16="http://schemas.microsoft.com/office/drawing/2014/main" id="{C69854DD-23E0-4BFB-A25D-8788601F3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0" y="4799013"/>
            <a:ext cx="11763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400" i="1">
                <a:solidFill>
                  <a:schemeClr val="accent2"/>
                </a:solidFill>
                <a:latin typeface="Glober Regular" pitchFamily="2" charset="0"/>
                <a:sym typeface="Calibri" panose="020F0502020204030204" pitchFamily="34" charset="0"/>
              </a:rPr>
              <a:t>Centroid coordinates</a:t>
            </a:r>
          </a:p>
        </p:txBody>
      </p:sp>
      <p:sp>
        <p:nvSpPr>
          <p:cNvPr id="25632" name="Rectangle 37">
            <a:extLst>
              <a:ext uri="{FF2B5EF4-FFF2-40B4-BE49-F238E27FC236}">
                <a16:creationId xmlns:a16="http://schemas.microsoft.com/office/drawing/2014/main" id="{A80D8FA6-B846-46DC-A2CA-C5F8CC85A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9575" y="4144963"/>
            <a:ext cx="1162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400" i="1">
                <a:latin typeface="Glober Regular" pitchFamily="2" charset="0"/>
              </a:rPr>
              <a:t>Abundances</a:t>
            </a:r>
          </a:p>
        </p:txBody>
      </p:sp>
      <p:sp>
        <p:nvSpPr>
          <p:cNvPr id="25633" name="Rectangle 38">
            <a:extLst>
              <a:ext uri="{FF2B5EF4-FFF2-40B4-BE49-F238E27FC236}">
                <a16:creationId xmlns:a16="http://schemas.microsoft.com/office/drawing/2014/main" id="{DF7FEA04-B76B-4DEF-9EBF-790F2FAFE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450" y="4281488"/>
            <a:ext cx="12319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400">
                <a:solidFill>
                  <a:schemeClr val="accent2"/>
                </a:solidFill>
                <a:latin typeface="Glober Regular" pitchFamily="2" charset="0"/>
                <a:sym typeface="Calibri" panose="020F0502020204030204" pitchFamily="34" charset="0"/>
              </a:rPr>
              <a:t>5 dimensions</a:t>
            </a:r>
          </a:p>
        </p:txBody>
      </p:sp>
      <p:sp>
        <p:nvSpPr>
          <p:cNvPr id="40" name="Flèche droite 39">
            <a:extLst>
              <a:ext uri="{FF2B5EF4-FFF2-40B4-BE49-F238E27FC236}">
                <a16:creationId xmlns:a16="http://schemas.microsoft.com/office/drawing/2014/main" id="{022DC311-1722-4C7E-BAA0-D0425846F797}"/>
              </a:ext>
            </a:extLst>
          </p:cNvPr>
          <p:cNvSpPr/>
          <p:nvPr/>
        </p:nvSpPr>
        <p:spPr>
          <a:xfrm>
            <a:off x="6985000" y="5000625"/>
            <a:ext cx="319088" cy="90488"/>
          </a:xfrm>
          <a:prstGeom prst="rightArrow">
            <a:avLst>
              <a:gd name="adj1" fmla="val 50000"/>
              <a:gd name="adj2" fmla="val 192674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1" name="Flèche droite 40">
            <a:extLst>
              <a:ext uri="{FF2B5EF4-FFF2-40B4-BE49-F238E27FC236}">
                <a16:creationId xmlns:a16="http://schemas.microsoft.com/office/drawing/2014/main" id="{0BC8E004-5D28-49E2-9D37-E4C8CE7CA292}"/>
              </a:ext>
            </a:extLst>
          </p:cNvPr>
          <p:cNvSpPr/>
          <p:nvPr/>
        </p:nvSpPr>
        <p:spPr>
          <a:xfrm rot="2333669">
            <a:off x="1839913" y="3233738"/>
            <a:ext cx="1284287" cy="98425"/>
          </a:xfrm>
          <a:prstGeom prst="rightArrow">
            <a:avLst>
              <a:gd name="adj1" fmla="val 50000"/>
              <a:gd name="adj2" fmla="val 192674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636" name="Rectangle 41">
            <a:extLst>
              <a:ext uri="{FF2B5EF4-FFF2-40B4-BE49-F238E27FC236}">
                <a16:creationId xmlns:a16="http://schemas.microsoft.com/office/drawing/2014/main" id="{C47268B5-9728-43A7-A283-86AEDB82F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713" y="4694238"/>
            <a:ext cx="20875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600">
                <a:solidFill>
                  <a:schemeClr val="accent2"/>
                </a:solidFill>
                <a:latin typeface="Glober Regular" pitchFamily="2" charset="0"/>
              </a:rPr>
              <a:t>Maps and plots of the first dimensions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53E15093-DFFF-4190-B2FA-E88E3A910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sp>
        <p:nvSpPr>
          <p:cNvPr id="27651" name="Espace réservé du numéro de diapositive 6">
            <a:extLst>
              <a:ext uri="{FF2B5EF4-FFF2-40B4-BE49-F238E27FC236}">
                <a16:creationId xmlns:a16="http://schemas.microsoft.com/office/drawing/2014/main" id="{74668350-4099-4BFA-A410-9CC74DC84267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7652" name="Rectangle 43">
            <a:extLst>
              <a:ext uri="{FF2B5EF4-FFF2-40B4-BE49-F238E27FC236}">
                <a16:creationId xmlns:a16="http://schemas.microsoft.com/office/drawing/2014/main" id="{9A373E9A-FB5C-4EE9-B1B6-0301CB906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3" y="1258888"/>
            <a:ext cx="1328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1"/>
                </a:solidFill>
                <a:latin typeface="Glober Regular" pitchFamily="2" charset="0"/>
              </a:rPr>
              <a:t>Taxonomy</a:t>
            </a:r>
            <a:endParaRPr lang="en-US" altLang="fr-FR" sz="1800">
              <a:solidFill>
                <a:schemeClr val="accent1"/>
              </a:solidFill>
              <a:latin typeface="Glober Regular" pitchFamily="2" charset="0"/>
            </a:endParaRPr>
          </a:p>
        </p:txBody>
      </p:sp>
      <p:pic>
        <p:nvPicPr>
          <p:cNvPr id="27653" name="Image 10">
            <a:extLst>
              <a:ext uri="{FF2B5EF4-FFF2-40B4-BE49-F238E27FC236}">
                <a16:creationId xmlns:a16="http://schemas.microsoft.com/office/drawing/2014/main" id="{BBD79513-5CC0-4DB3-A2F6-48AABD463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576513"/>
            <a:ext cx="446722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Espace réservé du numéro de diapositive 6">
            <a:extLst>
              <a:ext uri="{FF2B5EF4-FFF2-40B4-BE49-F238E27FC236}">
                <a16:creationId xmlns:a16="http://schemas.microsoft.com/office/drawing/2014/main" id="{DC7939B5-EF4F-4397-97A8-DFE3891106EE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29699" name="Image 13">
            <a:extLst>
              <a:ext uri="{FF2B5EF4-FFF2-40B4-BE49-F238E27FC236}">
                <a16:creationId xmlns:a16="http://schemas.microsoft.com/office/drawing/2014/main" id="{392B18E5-9454-4144-B18D-435C8F191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6" r="3593" b="6351"/>
          <a:stretch>
            <a:fillRect/>
          </a:stretch>
        </p:blipFill>
        <p:spPr bwMode="auto">
          <a:xfrm>
            <a:off x="238125" y="1792288"/>
            <a:ext cx="8529638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4B7C3530-3A40-4F1E-BF95-C018D26DA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sp>
        <p:nvSpPr>
          <p:cNvPr id="29701" name="Rectangle 11">
            <a:extLst>
              <a:ext uri="{FF2B5EF4-FFF2-40B4-BE49-F238E27FC236}">
                <a16:creationId xmlns:a16="http://schemas.microsoft.com/office/drawing/2014/main" id="{4BBA1FA8-F204-40D5-BD17-76F997287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3" y="1258888"/>
            <a:ext cx="1328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1"/>
                </a:solidFill>
                <a:latin typeface="Glober Regular" pitchFamily="2" charset="0"/>
              </a:rPr>
              <a:t>Taxonomy</a:t>
            </a:r>
            <a:endParaRPr lang="en-US" altLang="fr-FR" sz="1800">
              <a:solidFill>
                <a:schemeClr val="accent1"/>
              </a:solidFill>
              <a:latin typeface="Glober Regular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Espace réservé du numéro de diapositive 6">
            <a:extLst>
              <a:ext uri="{FF2B5EF4-FFF2-40B4-BE49-F238E27FC236}">
                <a16:creationId xmlns:a16="http://schemas.microsoft.com/office/drawing/2014/main" id="{7A6244DE-3838-463B-A891-8AD8F8C5B4ED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31747" name="Image 8">
            <a:extLst>
              <a:ext uri="{FF2B5EF4-FFF2-40B4-BE49-F238E27FC236}">
                <a16:creationId xmlns:a16="http://schemas.microsoft.com/office/drawing/2014/main" id="{A802B2E2-5D50-4A23-B694-5B91CA17A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5038725"/>
            <a:ext cx="2408237" cy="8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0E510-EB49-43B5-BCA8-67E0FE3BC15E}"/>
              </a:ext>
            </a:extLst>
          </p:cNvPr>
          <p:cNvSpPr/>
          <p:nvPr/>
        </p:nvSpPr>
        <p:spPr>
          <a:xfrm>
            <a:off x="446088" y="5813425"/>
            <a:ext cx="1568450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50" i="1" dirty="0" err="1">
                <a:solidFill>
                  <a:schemeClr val="tx2">
                    <a:lumMod val="75000"/>
                  </a:schemeClr>
                </a:solidFill>
                <a:latin typeface="Segoe Print" panose="02000600000000000000" pitchFamily="2" charset="0"/>
              </a:rPr>
              <a:t>Trisopterus</a:t>
            </a:r>
            <a:r>
              <a:rPr lang="fr-FR" sz="1050" i="1" dirty="0">
                <a:solidFill>
                  <a:schemeClr val="tx2">
                    <a:lumMod val="75000"/>
                  </a:schemeClr>
                </a:solidFill>
                <a:latin typeface="Segoe Print" panose="02000600000000000000" pitchFamily="2" charset="0"/>
              </a:rPr>
              <a:t> </a:t>
            </a:r>
            <a:r>
              <a:rPr lang="fr-FR" sz="1050" i="1" dirty="0" err="1">
                <a:solidFill>
                  <a:schemeClr val="tx2">
                    <a:lumMod val="75000"/>
                  </a:schemeClr>
                </a:solidFill>
                <a:latin typeface="Segoe Print" panose="02000600000000000000" pitchFamily="2" charset="0"/>
              </a:rPr>
              <a:t>esmarkii</a:t>
            </a:r>
            <a:endParaRPr lang="fr-FR" sz="1050" i="1" dirty="0">
              <a:solidFill>
                <a:schemeClr val="tx2">
                  <a:lumMod val="75000"/>
                </a:schemeClr>
              </a:solidFill>
              <a:latin typeface="Segoe Print" panose="02000600000000000000" pitchFamily="2" charset="0"/>
            </a:endParaRPr>
          </a:p>
        </p:txBody>
      </p:sp>
      <p:pic>
        <p:nvPicPr>
          <p:cNvPr id="31749" name="Image 2">
            <a:extLst>
              <a:ext uri="{FF2B5EF4-FFF2-40B4-BE49-F238E27FC236}">
                <a16:creationId xmlns:a16="http://schemas.microsoft.com/office/drawing/2014/main" id="{402EB7DF-A041-417F-B2C2-1F88031F0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8" y="1219200"/>
            <a:ext cx="6018212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Image 10">
            <a:extLst>
              <a:ext uri="{FF2B5EF4-FFF2-40B4-BE49-F238E27FC236}">
                <a16:creationId xmlns:a16="http://schemas.microsoft.com/office/drawing/2014/main" id="{AFE4BF4A-77BD-4E0C-AAD1-303163FE4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8" t="3700" r="10303" b="8443"/>
          <a:stretch>
            <a:fillRect/>
          </a:stretch>
        </p:blipFill>
        <p:spPr bwMode="auto">
          <a:xfrm>
            <a:off x="214313" y="1706563"/>
            <a:ext cx="2098675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8B1544C-A67A-4FBC-A542-8A61661D3AEE}"/>
              </a:ext>
            </a:extLst>
          </p:cNvPr>
          <p:cNvSpPr txBox="1"/>
          <p:nvPr/>
        </p:nvSpPr>
        <p:spPr>
          <a:xfrm>
            <a:off x="431800" y="2835275"/>
            <a:ext cx="1422400" cy="260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sz="1050" i="1" dirty="0">
                <a:solidFill>
                  <a:schemeClr val="tx2">
                    <a:lumMod val="75000"/>
                  </a:schemeClr>
                </a:solidFill>
                <a:latin typeface="Segoe Print" panose="02000600000000000000" pitchFamily="2" charset="0"/>
              </a:rPr>
              <a:t>Limanda limanda</a:t>
            </a:r>
          </a:p>
        </p:txBody>
      </p:sp>
      <p:pic>
        <p:nvPicPr>
          <p:cNvPr id="31752" name="Image 12">
            <a:extLst>
              <a:ext uri="{FF2B5EF4-FFF2-40B4-BE49-F238E27FC236}">
                <a16:creationId xmlns:a16="http://schemas.microsoft.com/office/drawing/2014/main" id="{44DE2CEE-DC19-4D1A-8618-A42538AAF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3122613"/>
            <a:ext cx="2054225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6C3B847-1BC3-4BB5-9CF5-BD13EB3E6B23}"/>
              </a:ext>
            </a:extLst>
          </p:cNvPr>
          <p:cNvSpPr/>
          <p:nvPr/>
        </p:nvSpPr>
        <p:spPr>
          <a:xfrm>
            <a:off x="482600" y="3671888"/>
            <a:ext cx="1379538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50" i="1" dirty="0">
                <a:solidFill>
                  <a:schemeClr val="tx2">
                    <a:lumMod val="75000"/>
                  </a:schemeClr>
                </a:solidFill>
                <a:latin typeface="Segoe Print" panose="02000600000000000000" pitchFamily="2" charset="0"/>
              </a:rPr>
              <a:t>Sprattus </a:t>
            </a:r>
            <a:r>
              <a:rPr lang="fr-FR" sz="1050" i="1" dirty="0" err="1">
                <a:solidFill>
                  <a:schemeClr val="tx2">
                    <a:lumMod val="75000"/>
                  </a:schemeClr>
                </a:solidFill>
                <a:latin typeface="Segoe Print" panose="02000600000000000000" pitchFamily="2" charset="0"/>
              </a:rPr>
              <a:t>sprattus</a:t>
            </a:r>
            <a:endParaRPr lang="fr-FR" sz="1050" i="1" dirty="0">
              <a:solidFill>
                <a:schemeClr val="tx2">
                  <a:lumMod val="75000"/>
                </a:schemeClr>
              </a:solidFill>
              <a:latin typeface="Segoe Print" panose="02000600000000000000" pitchFamily="2" charset="0"/>
            </a:endParaRPr>
          </a:p>
        </p:txBody>
      </p:sp>
      <p:pic>
        <p:nvPicPr>
          <p:cNvPr id="31754" name="Image 15">
            <a:extLst>
              <a:ext uri="{FF2B5EF4-FFF2-40B4-BE49-F238E27FC236}">
                <a16:creationId xmlns:a16="http://schemas.microsoft.com/office/drawing/2014/main" id="{04EDF18C-5EC4-442F-991C-40037978F9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4006850"/>
            <a:ext cx="249872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EA4895-7A8F-4F5D-8242-490D0F3AC541}"/>
              </a:ext>
            </a:extLst>
          </p:cNvPr>
          <p:cNvSpPr/>
          <p:nvPr/>
        </p:nvSpPr>
        <p:spPr>
          <a:xfrm>
            <a:off x="665163" y="4675188"/>
            <a:ext cx="1298575" cy="254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50" i="1" dirty="0">
                <a:solidFill>
                  <a:schemeClr val="tx2">
                    <a:lumMod val="75000"/>
                  </a:schemeClr>
                </a:solidFill>
                <a:latin typeface="Segoe Print" panose="02000600000000000000" pitchFamily="2" charset="0"/>
              </a:rPr>
              <a:t>Clupea harengus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242744AE-44F8-4532-AF4D-C2FF71B4A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sp>
        <p:nvSpPr>
          <p:cNvPr id="31757" name="Rectangle 20">
            <a:extLst>
              <a:ext uri="{FF2B5EF4-FFF2-40B4-BE49-F238E27FC236}">
                <a16:creationId xmlns:a16="http://schemas.microsoft.com/office/drawing/2014/main" id="{94FF5CB3-B323-41C2-B2D5-3D8740CAE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3" y="1258888"/>
            <a:ext cx="1328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1"/>
                </a:solidFill>
                <a:latin typeface="Glober Regular" pitchFamily="2" charset="0"/>
              </a:rPr>
              <a:t>Taxonomy</a:t>
            </a:r>
            <a:endParaRPr lang="en-US" altLang="fr-FR" sz="1800">
              <a:solidFill>
                <a:schemeClr val="accent1"/>
              </a:solidFill>
              <a:latin typeface="Glober Regular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9FB56F-5103-4366-8760-1DAD6416B251}"/>
              </a:ext>
            </a:extLst>
          </p:cNvPr>
          <p:cNvSpPr/>
          <p:nvPr/>
        </p:nvSpPr>
        <p:spPr>
          <a:xfrm rot="20332210">
            <a:off x="136525" y="3127375"/>
            <a:ext cx="590550" cy="277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200" dirty="0">
                <a:solidFill>
                  <a:schemeClr val="accent1">
                    <a:lumMod val="75000"/>
                  </a:schemeClr>
                </a:solidFill>
                <a:latin typeface="LM Sans 9" panose="00000500000000000000" pitchFamily="50" charset="0"/>
              </a:rPr>
              <a:t>Sprat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8C3917-5ACE-40F1-9027-0804096FCBF3}"/>
              </a:ext>
            </a:extLst>
          </p:cNvPr>
          <p:cNvSpPr/>
          <p:nvPr/>
        </p:nvSpPr>
        <p:spPr>
          <a:xfrm rot="20543116">
            <a:off x="-14288" y="4100513"/>
            <a:ext cx="652463" cy="277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200" dirty="0">
                <a:solidFill>
                  <a:schemeClr val="accent1">
                    <a:lumMod val="75000"/>
                  </a:schemeClr>
                </a:solidFill>
                <a:latin typeface="LM Sans 9" panose="00000500000000000000" pitchFamily="50" charset="0"/>
              </a:rPr>
              <a:t>Hareng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A3A5D4-5D06-4DA6-A72D-EB9E65ADEEE5}"/>
              </a:ext>
            </a:extLst>
          </p:cNvPr>
          <p:cNvSpPr/>
          <p:nvPr/>
        </p:nvSpPr>
        <p:spPr>
          <a:xfrm rot="19523825">
            <a:off x="60325" y="1835150"/>
            <a:ext cx="742950" cy="277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200" dirty="0">
                <a:solidFill>
                  <a:schemeClr val="accent1">
                    <a:lumMod val="75000"/>
                  </a:schemeClr>
                </a:solidFill>
                <a:latin typeface="LM Sans 9" panose="00000500000000000000" pitchFamily="50" charset="0"/>
              </a:rPr>
              <a:t>Limande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9CC2D2-B513-419F-879E-47AEF2239E8C}"/>
              </a:ext>
            </a:extLst>
          </p:cNvPr>
          <p:cNvSpPr/>
          <p:nvPr/>
        </p:nvSpPr>
        <p:spPr>
          <a:xfrm rot="21062503">
            <a:off x="30163" y="5087938"/>
            <a:ext cx="663575" cy="277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200" dirty="0">
                <a:solidFill>
                  <a:schemeClr val="accent1">
                    <a:lumMod val="75000"/>
                  </a:schemeClr>
                </a:solidFill>
                <a:latin typeface="LM Sans 9" panose="00000500000000000000" pitchFamily="50" charset="0"/>
              </a:rPr>
              <a:t>Tacaud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16F950-A138-4F4A-95FF-42E47FE53D50}"/>
              </a:ext>
            </a:extLst>
          </p:cNvPr>
          <p:cNvSpPr/>
          <p:nvPr/>
        </p:nvSpPr>
        <p:spPr>
          <a:xfrm rot="2740115">
            <a:off x="1431926" y="1782762"/>
            <a:ext cx="455612" cy="277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200" dirty="0">
                <a:solidFill>
                  <a:schemeClr val="accent1">
                    <a:lumMod val="75000"/>
                  </a:schemeClr>
                </a:solidFill>
                <a:latin typeface="LM Sans 9" panose="00000500000000000000" pitchFamily="50" charset="0"/>
              </a:rPr>
              <a:t>Dab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LM Sans 9" panose="00000500000000000000" pitchFamily="50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E088AC-926A-4468-9583-0195242C132F}"/>
              </a:ext>
            </a:extLst>
          </p:cNvPr>
          <p:cNvSpPr/>
          <p:nvPr/>
        </p:nvSpPr>
        <p:spPr>
          <a:xfrm rot="702241">
            <a:off x="1354138" y="4119563"/>
            <a:ext cx="674687" cy="276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200" dirty="0">
                <a:solidFill>
                  <a:schemeClr val="accent1">
                    <a:lumMod val="75000"/>
                  </a:schemeClr>
                </a:solidFill>
                <a:latin typeface="LM Sans 9" panose="00000500000000000000" pitchFamily="50" charset="0"/>
              </a:rPr>
              <a:t>Herring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LM Sans 9" panose="000005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113C8F-6A2B-4EF0-B33B-2EAF6B082E31}"/>
              </a:ext>
            </a:extLst>
          </p:cNvPr>
          <p:cNvSpPr/>
          <p:nvPr/>
        </p:nvSpPr>
        <p:spPr>
          <a:xfrm rot="797141">
            <a:off x="1255713" y="5110163"/>
            <a:ext cx="1030287" cy="276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  <a:latin typeface="LM Sans 9" panose="00000500000000000000" pitchFamily="50" charset="0"/>
              </a:rPr>
              <a:t>Norway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  <a:latin typeface="LM Sans 9" panose="00000500000000000000" pitchFamily="50" charset="0"/>
              </a:rPr>
              <a:t> pout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LM Sans 9" panose="00000500000000000000" pitchFamily="50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Espace réservé du numéro de diapositive 6">
            <a:extLst>
              <a:ext uri="{FF2B5EF4-FFF2-40B4-BE49-F238E27FC236}">
                <a16:creationId xmlns:a16="http://schemas.microsoft.com/office/drawing/2014/main" id="{83E0ECED-9CC5-40F8-BB4C-73FE8E90CA0B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</a:rPr>
              <a:t>12</a:t>
            </a:r>
          </a:p>
        </p:txBody>
      </p:sp>
      <p:pic>
        <p:nvPicPr>
          <p:cNvPr id="33795" name="Image 3">
            <a:extLst>
              <a:ext uri="{FF2B5EF4-FFF2-40B4-BE49-F238E27FC236}">
                <a16:creationId xmlns:a16="http://schemas.microsoft.com/office/drawing/2014/main" id="{814D9E20-DDFB-4CA0-A0CC-7999EB468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812925"/>
            <a:ext cx="4338637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Image 5">
            <a:extLst>
              <a:ext uri="{FF2B5EF4-FFF2-40B4-BE49-F238E27FC236}">
                <a16:creationId xmlns:a16="http://schemas.microsoft.com/office/drawing/2014/main" id="{E121AA0A-8ED2-4884-8448-541926999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13" y="3402013"/>
            <a:ext cx="4383087" cy="336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21DDB15E-E2FD-4618-BFB6-2CCE41CD2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sp>
        <p:nvSpPr>
          <p:cNvPr id="33798" name="Rectangle 20">
            <a:extLst>
              <a:ext uri="{FF2B5EF4-FFF2-40B4-BE49-F238E27FC236}">
                <a16:creationId xmlns:a16="http://schemas.microsoft.com/office/drawing/2014/main" id="{5E57D79F-C7B4-49B9-97DD-50007211B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3" y="1258888"/>
            <a:ext cx="1328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1"/>
                </a:solidFill>
                <a:latin typeface="Glober Regular" pitchFamily="2" charset="0"/>
              </a:rPr>
              <a:t>Taxonomy</a:t>
            </a:r>
            <a:endParaRPr lang="en-US" altLang="fr-FR" sz="1800">
              <a:solidFill>
                <a:schemeClr val="accent1"/>
              </a:solidFill>
              <a:latin typeface="Glober Regular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Espace réservé du numéro de diapositive 6">
            <a:extLst>
              <a:ext uri="{FF2B5EF4-FFF2-40B4-BE49-F238E27FC236}">
                <a16:creationId xmlns:a16="http://schemas.microsoft.com/office/drawing/2014/main" id="{CF8CAED8-F10A-4FF9-AEDB-1082872AC369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35843" name="Rectangle 8">
            <a:extLst>
              <a:ext uri="{FF2B5EF4-FFF2-40B4-BE49-F238E27FC236}">
                <a16:creationId xmlns:a16="http://schemas.microsoft.com/office/drawing/2014/main" id="{9EFA19FB-141F-4DCD-89DE-E8DEB0564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3" y="1203325"/>
            <a:ext cx="132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2"/>
                </a:solidFill>
                <a:latin typeface="Glober Regular" pitchFamily="2" charset="0"/>
              </a:rPr>
              <a:t>Functional</a:t>
            </a:r>
            <a:endParaRPr lang="en-US" altLang="fr-FR" sz="1800">
              <a:solidFill>
                <a:schemeClr val="accent2"/>
              </a:solidFill>
              <a:latin typeface="Glober Regular" pitchFamily="2" charset="0"/>
            </a:endParaRPr>
          </a:p>
        </p:txBody>
      </p:sp>
      <p:pic>
        <p:nvPicPr>
          <p:cNvPr id="35844" name="Image 2">
            <a:extLst>
              <a:ext uri="{FF2B5EF4-FFF2-40B4-BE49-F238E27FC236}">
                <a16:creationId xmlns:a16="http://schemas.microsoft.com/office/drawing/2014/main" id="{5ECC5399-4291-47A4-9F79-789230FD1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1" b="9149"/>
          <a:stretch>
            <a:fillRect/>
          </a:stretch>
        </p:blipFill>
        <p:spPr bwMode="auto">
          <a:xfrm>
            <a:off x="82550" y="1870075"/>
            <a:ext cx="906145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B779BD36-7CB5-4166-ACD3-D7BCF294C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Espace réservé du numéro de diapositive 6">
            <a:extLst>
              <a:ext uri="{FF2B5EF4-FFF2-40B4-BE49-F238E27FC236}">
                <a16:creationId xmlns:a16="http://schemas.microsoft.com/office/drawing/2014/main" id="{902FA2F6-5F9A-4886-B425-3758779893E2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</a:rPr>
              <a:t>14</a:t>
            </a:r>
          </a:p>
        </p:txBody>
      </p:sp>
      <p:pic>
        <p:nvPicPr>
          <p:cNvPr id="37891" name="Image 2">
            <a:extLst>
              <a:ext uri="{FF2B5EF4-FFF2-40B4-BE49-F238E27FC236}">
                <a16:creationId xmlns:a16="http://schemas.microsoft.com/office/drawing/2014/main" id="{485E0283-69DC-41B3-8A8E-5E8FBC6AD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0" y="1289050"/>
            <a:ext cx="5568950" cy="556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3BC91CCD-8B01-45B1-8F16-5ED09D7AE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sp>
        <p:nvSpPr>
          <p:cNvPr id="37893" name="Rectangle 13">
            <a:extLst>
              <a:ext uri="{FF2B5EF4-FFF2-40B4-BE49-F238E27FC236}">
                <a16:creationId xmlns:a16="http://schemas.microsoft.com/office/drawing/2014/main" id="{BCA10995-7213-4063-8B6F-3FF12F6EA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3" y="1203325"/>
            <a:ext cx="132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2"/>
                </a:solidFill>
                <a:latin typeface="Glober Regular" pitchFamily="2" charset="0"/>
              </a:rPr>
              <a:t>Functional</a:t>
            </a:r>
            <a:endParaRPr lang="en-US" altLang="fr-FR" sz="1800">
              <a:solidFill>
                <a:schemeClr val="accent2"/>
              </a:solidFill>
              <a:latin typeface="Glober Regular" pitchFamily="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Espace réservé du numéro de diapositive 6">
            <a:extLst>
              <a:ext uri="{FF2B5EF4-FFF2-40B4-BE49-F238E27FC236}">
                <a16:creationId xmlns:a16="http://schemas.microsoft.com/office/drawing/2014/main" id="{90CB86C7-6747-4A5E-B97F-1B88905D4E2C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39939" name="Image 1">
            <a:extLst>
              <a:ext uri="{FF2B5EF4-FFF2-40B4-BE49-F238E27FC236}">
                <a16:creationId xmlns:a16="http://schemas.microsoft.com/office/drawing/2014/main" id="{AC5205AF-0DB7-4C44-BF79-E0571B2B7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"/>
          <a:stretch>
            <a:fillRect/>
          </a:stretch>
        </p:blipFill>
        <p:spPr bwMode="auto">
          <a:xfrm>
            <a:off x="112713" y="1841500"/>
            <a:ext cx="7983537" cy="37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ZoneTexte 3">
            <a:extLst>
              <a:ext uri="{FF2B5EF4-FFF2-40B4-BE49-F238E27FC236}">
                <a16:creationId xmlns:a16="http://schemas.microsoft.com/office/drawing/2014/main" id="{80EE20AB-216D-460D-9746-0822B8B0B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5413375"/>
            <a:ext cx="876300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fr-FR" sz="1400">
                <a:latin typeface="Glober Regular" pitchFamily="2" charset="0"/>
              </a:rPr>
              <a:t>Infinity length</a:t>
            </a:r>
          </a:p>
        </p:txBody>
      </p:sp>
      <p:sp>
        <p:nvSpPr>
          <p:cNvPr id="39941" name="ZoneTexte 9">
            <a:extLst>
              <a:ext uri="{FF2B5EF4-FFF2-40B4-BE49-F238E27FC236}">
                <a16:creationId xmlns:a16="http://schemas.microsoft.com/office/drawing/2014/main" id="{044BF89D-23D2-487B-A6EF-32D5DF431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6675" y="5413375"/>
            <a:ext cx="876300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fr-FR" sz="1400">
                <a:latin typeface="Glober Regular" pitchFamily="2" charset="0"/>
              </a:rPr>
              <a:t>Maturity length</a:t>
            </a:r>
          </a:p>
        </p:txBody>
      </p:sp>
      <p:sp>
        <p:nvSpPr>
          <p:cNvPr id="39942" name="ZoneTexte 10">
            <a:extLst>
              <a:ext uri="{FF2B5EF4-FFF2-40B4-BE49-F238E27FC236}">
                <a16:creationId xmlns:a16="http://schemas.microsoft.com/office/drawing/2014/main" id="{DBEB75DF-B730-4929-BA10-FC780EFA2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407025"/>
            <a:ext cx="877887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fr-FR" sz="1400">
                <a:latin typeface="Glober Regular" pitchFamily="2" charset="0"/>
              </a:rPr>
              <a:t>Maturity age</a:t>
            </a:r>
          </a:p>
        </p:txBody>
      </p:sp>
      <p:sp>
        <p:nvSpPr>
          <p:cNvPr id="39943" name="ZoneTexte 11">
            <a:extLst>
              <a:ext uri="{FF2B5EF4-FFF2-40B4-BE49-F238E27FC236}">
                <a16:creationId xmlns:a16="http://schemas.microsoft.com/office/drawing/2014/main" id="{E16B5A4C-C65B-4971-A4EF-328123A66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5416550"/>
            <a:ext cx="877887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fr-FR" sz="1400">
                <a:latin typeface="Glober Regular" pitchFamily="2" charset="0"/>
              </a:rPr>
              <a:t>K growth</a:t>
            </a:r>
          </a:p>
        </p:txBody>
      </p:sp>
      <p:sp>
        <p:nvSpPr>
          <p:cNvPr id="39944" name="ZoneTexte 12">
            <a:extLst>
              <a:ext uri="{FF2B5EF4-FFF2-40B4-BE49-F238E27FC236}">
                <a16:creationId xmlns:a16="http://schemas.microsoft.com/office/drawing/2014/main" id="{28148B4B-976A-4007-8C9A-9CE8B194E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1325" y="5413375"/>
            <a:ext cx="876300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fr-FR" sz="1400">
                <a:latin typeface="Glober Regular" pitchFamily="2" charset="0"/>
              </a:rPr>
              <a:t>Trophic level</a:t>
            </a:r>
          </a:p>
        </p:txBody>
      </p:sp>
      <p:sp>
        <p:nvSpPr>
          <p:cNvPr id="39945" name="ZoneTexte 13">
            <a:extLst>
              <a:ext uri="{FF2B5EF4-FFF2-40B4-BE49-F238E27FC236}">
                <a16:creationId xmlns:a16="http://schemas.microsoft.com/office/drawing/2014/main" id="{7539F282-BC95-4AD5-99CD-EEA5BCD58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7475" y="5416550"/>
            <a:ext cx="990600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fr-FR" sz="1400">
                <a:latin typeface="Glober Regular" pitchFamily="2" charset="0"/>
              </a:rPr>
              <a:t>Spawning type</a:t>
            </a:r>
          </a:p>
        </p:txBody>
      </p:sp>
      <p:sp>
        <p:nvSpPr>
          <p:cNvPr id="39946" name="ZoneTexte 14">
            <a:extLst>
              <a:ext uri="{FF2B5EF4-FFF2-40B4-BE49-F238E27FC236}">
                <a16:creationId xmlns:a16="http://schemas.microsoft.com/office/drawing/2014/main" id="{E6B0C094-F241-44E0-913D-035DB0BF6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5538" y="5407025"/>
            <a:ext cx="990600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fr-FR" sz="1400">
                <a:latin typeface="Glober Regular" pitchFamily="2" charset="0"/>
              </a:rPr>
              <a:t>Habitat</a:t>
            </a:r>
          </a:p>
        </p:txBody>
      </p:sp>
      <p:sp>
        <p:nvSpPr>
          <p:cNvPr id="39947" name="ZoneTexte 15">
            <a:extLst>
              <a:ext uri="{FF2B5EF4-FFF2-40B4-BE49-F238E27FC236}">
                <a16:creationId xmlns:a16="http://schemas.microsoft.com/office/drawing/2014/main" id="{17698228-ECAD-41D7-B82F-7AE126579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0100" y="5403850"/>
            <a:ext cx="992188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fr-FR" sz="1400">
                <a:latin typeface="Glober Regular" pitchFamily="2" charset="0"/>
              </a:rPr>
              <a:t>Diet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AF701E10-A7BA-4A40-A2C0-47D93D045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sp>
        <p:nvSpPr>
          <p:cNvPr id="39949" name="Rectangle 17">
            <a:extLst>
              <a:ext uri="{FF2B5EF4-FFF2-40B4-BE49-F238E27FC236}">
                <a16:creationId xmlns:a16="http://schemas.microsoft.com/office/drawing/2014/main" id="{3B8BE3E4-A6D7-42AF-80C1-745A1B3CD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3" y="1203325"/>
            <a:ext cx="132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2"/>
                </a:solidFill>
                <a:latin typeface="Glober Regular" pitchFamily="2" charset="0"/>
              </a:rPr>
              <a:t>Functional</a:t>
            </a:r>
            <a:endParaRPr lang="en-US" altLang="fr-FR" sz="1800">
              <a:solidFill>
                <a:schemeClr val="accent2"/>
              </a:solidFill>
              <a:latin typeface="Glober Regular" pitchFamily="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ce réservé du numéro de diapositive 6">
            <a:extLst>
              <a:ext uri="{FF2B5EF4-FFF2-40B4-BE49-F238E27FC236}">
                <a16:creationId xmlns:a16="http://schemas.microsoft.com/office/drawing/2014/main" id="{556FC3B1-D310-4534-9F4D-195FF3B90FB4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1987" name="Image 5">
            <a:extLst>
              <a:ext uri="{FF2B5EF4-FFF2-40B4-BE49-F238E27FC236}">
                <a16:creationId xmlns:a16="http://schemas.microsoft.com/office/drawing/2014/main" id="{52B41F95-677C-4AFA-BE13-8AC00B27F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r="6337"/>
          <a:stretch>
            <a:fillRect/>
          </a:stretch>
        </p:blipFill>
        <p:spPr bwMode="auto">
          <a:xfrm>
            <a:off x="4724400" y="1709738"/>
            <a:ext cx="44196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Image 8">
            <a:extLst>
              <a:ext uri="{FF2B5EF4-FFF2-40B4-BE49-F238E27FC236}">
                <a16:creationId xmlns:a16="http://schemas.microsoft.com/office/drawing/2014/main" id="{68DBEC13-BD68-44D6-BAE8-366E54146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8" r="5710"/>
          <a:stretch>
            <a:fillRect/>
          </a:stretch>
        </p:blipFill>
        <p:spPr bwMode="auto">
          <a:xfrm>
            <a:off x="103188" y="1709738"/>
            <a:ext cx="4419600" cy="420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2C77D8C5-E3FD-4782-B5E1-BBDD69A2F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sp>
        <p:nvSpPr>
          <p:cNvPr id="41990" name="Rectangle 18">
            <a:extLst>
              <a:ext uri="{FF2B5EF4-FFF2-40B4-BE49-F238E27FC236}">
                <a16:creationId xmlns:a16="http://schemas.microsoft.com/office/drawing/2014/main" id="{EB13B408-E6C3-49C8-8B05-54550497A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8" y="1574800"/>
            <a:ext cx="132715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1"/>
                </a:solidFill>
                <a:latin typeface="Glober Regular" pitchFamily="2" charset="0"/>
              </a:rPr>
              <a:t>Taxonomy</a:t>
            </a:r>
            <a:endParaRPr lang="en-US" altLang="fr-FR" sz="1800">
              <a:solidFill>
                <a:schemeClr val="accent1"/>
              </a:solidFill>
              <a:latin typeface="Glober Regular" pitchFamily="2" charset="0"/>
            </a:endParaRPr>
          </a:p>
        </p:txBody>
      </p:sp>
      <p:sp>
        <p:nvSpPr>
          <p:cNvPr id="41991" name="Rectangle 20">
            <a:extLst>
              <a:ext uri="{FF2B5EF4-FFF2-40B4-BE49-F238E27FC236}">
                <a16:creationId xmlns:a16="http://schemas.microsoft.com/office/drawing/2014/main" id="{9FC13CD6-08D3-4DF3-B4D0-3346C185B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513" y="1574800"/>
            <a:ext cx="1319212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2"/>
                </a:solidFill>
                <a:latin typeface="Glober Regular" pitchFamily="2" charset="0"/>
              </a:rPr>
              <a:t>Functional</a:t>
            </a:r>
            <a:endParaRPr lang="en-US" altLang="fr-FR" sz="1800">
              <a:solidFill>
                <a:schemeClr val="accent2"/>
              </a:solidFill>
              <a:latin typeface="Glober Regular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Espace réservé du numéro de diapositive 6">
            <a:extLst>
              <a:ext uri="{FF2B5EF4-FFF2-40B4-BE49-F238E27FC236}">
                <a16:creationId xmlns:a16="http://schemas.microsoft.com/office/drawing/2014/main" id="{D1FF0297-F1C9-470C-9571-8544731E0AB2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</a:rPr>
              <a:t>17</a:t>
            </a:r>
          </a:p>
        </p:txBody>
      </p:sp>
      <p:pic>
        <p:nvPicPr>
          <p:cNvPr id="44035" name="Image 1">
            <a:extLst>
              <a:ext uri="{FF2B5EF4-FFF2-40B4-BE49-F238E27FC236}">
                <a16:creationId xmlns:a16="http://schemas.microsoft.com/office/drawing/2014/main" id="{2A738585-28D0-4DCE-905E-894D30BF9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1471613"/>
            <a:ext cx="3408362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Image 2">
            <a:extLst>
              <a:ext uri="{FF2B5EF4-FFF2-40B4-BE49-F238E27FC236}">
                <a16:creationId xmlns:a16="http://schemas.microsoft.com/office/drawing/2014/main" id="{8B44A3FF-0E42-4E15-936B-492022AA0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6" r="7224"/>
          <a:stretch>
            <a:fillRect/>
          </a:stretch>
        </p:blipFill>
        <p:spPr bwMode="auto">
          <a:xfrm>
            <a:off x="17463" y="4278313"/>
            <a:ext cx="3249612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Image 3">
            <a:extLst>
              <a:ext uri="{FF2B5EF4-FFF2-40B4-BE49-F238E27FC236}">
                <a16:creationId xmlns:a16="http://schemas.microsoft.com/office/drawing/2014/main" id="{A4AC6DF0-6779-4BEC-9E59-925E39687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3" y="1493838"/>
            <a:ext cx="3400425" cy="278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Image 6">
            <a:extLst>
              <a:ext uri="{FF2B5EF4-FFF2-40B4-BE49-F238E27FC236}">
                <a16:creationId xmlns:a16="http://schemas.microsoft.com/office/drawing/2014/main" id="{7DAF8E4B-5AEC-4233-B17D-F518377D1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4" r="6123"/>
          <a:stretch>
            <a:fillRect/>
          </a:stretch>
        </p:blipFill>
        <p:spPr bwMode="auto">
          <a:xfrm>
            <a:off x="4265613" y="4278313"/>
            <a:ext cx="32702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41D4645B-93A7-4C42-8D67-B2D42BB31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sp>
        <p:nvSpPr>
          <p:cNvPr id="44040" name="Rectangle 11">
            <a:extLst>
              <a:ext uri="{FF2B5EF4-FFF2-40B4-BE49-F238E27FC236}">
                <a16:creationId xmlns:a16="http://schemas.microsoft.com/office/drawing/2014/main" id="{FC92D2EA-61F9-4547-A9C6-4B1291CD1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1285875"/>
            <a:ext cx="132715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1"/>
                </a:solidFill>
                <a:latin typeface="Glober Regular" pitchFamily="2" charset="0"/>
              </a:rPr>
              <a:t>Taxonomy</a:t>
            </a:r>
            <a:endParaRPr lang="en-US" altLang="fr-FR" sz="1800">
              <a:solidFill>
                <a:schemeClr val="accent1"/>
              </a:solidFill>
              <a:latin typeface="Glober Regular" pitchFamily="2" charset="0"/>
            </a:endParaRPr>
          </a:p>
        </p:txBody>
      </p:sp>
      <p:sp>
        <p:nvSpPr>
          <p:cNvPr id="44041" name="Rectangle 12">
            <a:extLst>
              <a:ext uri="{FF2B5EF4-FFF2-40B4-BE49-F238E27FC236}">
                <a16:creationId xmlns:a16="http://schemas.microsoft.com/office/drawing/2014/main" id="{616FC7AD-AFDB-4B01-8C1E-FF7A6B1B9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088" y="1285875"/>
            <a:ext cx="1319212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2"/>
                </a:solidFill>
                <a:latin typeface="Glober Regular" pitchFamily="2" charset="0"/>
              </a:rPr>
              <a:t>Functional</a:t>
            </a:r>
            <a:endParaRPr lang="en-US" altLang="fr-FR" sz="1800">
              <a:solidFill>
                <a:schemeClr val="accent2"/>
              </a:solidFill>
              <a:latin typeface="Glober Regular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ce réservé du numéro de diapositive 6">
            <a:extLst>
              <a:ext uri="{FF2B5EF4-FFF2-40B4-BE49-F238E27FC236}">
                <a16:creationId xmlns:a16="http://schemas.microsoft.com/office/drawing/2014/main" id="{F75E0C35-948C-45CD-9ADF-EC20187EBB47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B9A31C4-7202-48FC-BA4A-4A6D23539B9A}" type="slidenum">
              <a:rPr lang="fr-FR" altLang="fr-FR" sz="14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fr-FR" altLang="fr-FR" sz="1400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7FCCCA3-ADC1-4838-A797-AE99FBA9C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b="1" dirty="0"/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sp>
        <p:nvSpPr>
          <p:cNvPr id="12292" name="Google Shape;195;p8">
            <a:extLst>
              <a:ext uri="{FF2B5EF4-FFF2-40B4-BE49-F238E27FC236}">
                <a16:creationId xmlns:a16="http://schemas.microsoft.com/office/drawing/2014/main" id="{FAADE388-DEDC-4ED9-A72B-2D95544AA241}"/>
              </a:ext>
            </a:extLst>
          </p:cNvPr>
          <p:cNvSpPr txBox="1">
            <a:spLocks/>
          </p:cNvSpPr>
          <p:nvPr/>
        </p:nvSpPr>
        <p:spPr bwMode="auto">
          <a:xfrm>
            <a:off x="460375" y="2187575"/>
            <a:ext cx="8478838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</a:pPr>
            <a:r>
              <a:rPr lang="en-US" altLang="fr-FR">
                <a:solidFill>
                  <a:srgbClr val="595959"/>
                </a:solidFill>
                <a:sym typeface="Calibri" panose="020F0502020204030204" pitchFamily="34" charset="0"/>
              </a:rPr>
              <a:t>Q1 : What is the current spatial distribution of communities (taxonomically and functionally)?</a:t>
            </a: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</a:pPr>
            <a:endParaRPr lang="en-US" altLang="fr-FR">
              <a:solidFill>
                <a:srgbClr val="595959"/>
              </a:solidFill>
              <a:sym typeface="Calibri" panose="020F0502020204030204" pitchFamily="34" charset="0"/>
            </a:endParaRP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</a:pPr>
            <a:endParaRPr lang="en-US" altLang="fr-FR">
              <a:solidFill>
                <a:srgbClr val="595959"/>
              </a:solidFill>
              <a:sym typeface="Calibri" panose="020F0502020204030204" pitchFamily="34" charset="0"/>
            </a:endParaRP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</a:pPr>
            <a:r>
              <a:rPr lang="en-US" altLang="fr-FR">
                <a:solidFill>
                  <a:srgbClr val="595959"/>
                </a:solidFill>
                <a:sym typeface="Calibri" panose="020F0502020204030204" pitchFamily="34" charset="0"/>
              </a:rPr>
              <a:t>Q2 : Have there been changes in distributions in the last 20 years? </a:t>
            </a: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</a:pPr>
            <a:endParaRPr lang="en-US" altLang="fr-FR">
              <a:solidFill>
                <a:srgbClr val="595959"/>
              </a:solidFill>
              <a:sym typeface="Calibri" panose="020F0502020204030204" pitchFamily="34" charset="0"/>
            </a:endParaRP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</a:pPr>
            <a:endParaRPr lang="en-US" altLang="fr-FR">
              <a:solidFill>
                <a:srgbClr val="595959"/>
              </a:solidFill>
              <a:sym typeface="Calibri" panose="020F0502020204030204" pitchFamily="34" charset="0"/>
            </a:endParaRP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</a:pPr>
            <a:r>
              <a:rPr lang="en-US" altLang="fr-FR">
                <a:solidFill>
                  <a:srgbClr val="595959"/>
                </a:solidFill>
                <a:sym typeface="Calibri" panose="020F0502020204030204" pitchFamily="34" charset="0"/>
              </a:rPr>
              <a:t>Q3 : Which factors (environmental and fisheries) influence these spatiotemporal dynamics?</a:t>
            </a:r>
            <a:endParaRPr lang="fr-FR" altLang="fr-FR">
              <a:solidFill>
                <a:srgbClr val="595959"/>
              </a:solidFill>
              <a:sym typeface="Calibri" panose="020F0502020204030204" pitchFamily="34" charset="0"/>
            </a:endParaRPr>
          </a:p>
        </p:txBody>
      </p:sp>
      <p:sp>
        <p:nvSpPr>
          <p:cNvPr id="12293" name="Rectangle 1">
            <a:extLst>
              <a:ext uri="{FF2B5EF4-FFF2-40B4-BE49-F238E27FC236}">
                <a16:creationId xmlns:a16="http://schemas.microsoft.com/office/drawing/2014/main" id="{8D8562E3-0DED-4595-ACCC-265945AD3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3" y="1465263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800" b="1" u="sng">
                <a:solidFill>
                  <a:srgbClr val="595959"/>
                </a:solidFill>
                <a:latin typeface="Glober Regular" pitchFamily="2" charset="0"/>
                <a:sym typeface="Calibri" panose="020F0502020204030204" pitchFamily="34" charset="0"/>
              </a:rPr>
              <a:t>Scientific questions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Espace réservé du numéro de diapositive 3">
            <a:extLst>
              <a:ext uri="{FF2B5EF4-FFF2-40B4-BE49-F238E27FC236}">
                <a16:creationId xmlns:a16="http://schemas.microsoft.com/office/drawing/2014/main" id="{89CF33A5-1A9D-45E5-B071-5EB47753C1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  <a:latin typeface="Glober Regular" pitchFamily="2" charset="0"/>
              </a:rPr>
              <a:t>18</a:t>
            </a:r>
          </a:p>
        </p:txBody>
      </p:sp>
      <p:sp>
        <p:nvSpPr>
          <p:cNvPr id="46083" name="Rectangle 4">
            <a:extLst>
              <a:ext uri="{FF2B5EF4-FFF2-40B4-BE49-F238E27FC236}">
                <a16:creationId xmlns:a16="http://schemas.microsoft.com/office/drawing/2014/main" id="{1512C58B-CCE4-490A-9688-E79DD324C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8" y="1236663"/>
            <a:ext cx="1327150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1"/>
                </a:solidFill>
                <a:latin typeface="Glober Regular" pitchFamily="2" charset="0"/>
              </a:rPr>
              <a:t>Taxonomy</a:t>
            </a:r>
            <a:endParaRPr lang="en-US" altLang="fr-FR" sz="1800">
              <a:solidFill>
                <a:schemeClr val="accent1"/>
              </a:solidFill>
              <a:latin typeface="Glober Regular" pitchFamily="2" charset="0"/>
            </a:endParaRPr>
          </a:p>
        </p:txBody>
      </p:sp>
      <p:sp>
        <p:nvSpPr>
          <p:cNvPr id="46084" name="Rectangle 5">
            <a:extLst>
              <a:ext uri="{FF2B5EF4-FFF2-40B4-BE49-F238E27FC236}">
                <a16:creationId xmlns:a16="http://schemas.microsoft.com/office/drawing/2014/main" id="{D1322972-18DB-4C66-A8AC-2C57D70C1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50" y="3406775"/>
            <a:ext cx="1319213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2"/>
                </a:solidFill>
                <a:latin typeface="Glober Regular" pitchFamily="2" charset="0"/>
              </a:rPr>
              <a:t>Functional</a:t>
            </a:r>
            <a:endParaRPr lang="en-US" altLang="fr-FR" sz="1800">
              <a:solidFill>
                <a:schemeClr val="accent2"/>
              </a:solidFill>
              <a:latin typeface="Glober Regular" pitchFamily="2" charset="0"/>
            </a:endParaRPr>
          </a:p>
        </p:txBody>
      </p:sp>
      <p:pic>
        <p:nvPicPr>
          <p:cNvPr id="46085" name="Image 6">
            <a:extLst>
              <a:ext uri="{FF2B5EF4-FFF2-40B4-BE49-F238E27FC236}">
                <a16:creationId xmlns:a16="http://schemas.microsoft.com/office/drawing/2014/main" id="{020A6C69-66ED-47F1-B8BB-E7978F1ED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" t="27002" r="11377" b="31439"/>
          <a:stretch>
            <a:fillRect/>
          </a:stretch>
        </p:blipFill>
        <p:spPr bwMode="auto">
          <a:xfrm>
            <a:off x="0" y="3854450"/>
            <a:ext cx="9199563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Image 7">
            <a:extLst>
              <a:ext uri="{FF2B5EF4-FFF2-40B4-BE49-F238E27FC236}">
                <a16:creationId xmlns:a16="http://schemas.microsoft.com/office/drawing/2014/main" id="{35287ACB-98C2-4C2C-AECE-2CE25020E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t="27052" r="9576" b="33424"/>
          <a:stretch>
            <a:fillRect/>
          </a:stretch>
        </p:blipFill>
        <p:spPr bwMode="auto">
          <a:xfrm>
            <a:off x="-55563" y="1520825"/>
            <a:ext cx="9421813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23E252D4-0245-4D36-A27A-5B2828B30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Espace réservé du numéro de diapositive 6">
            <a:extLst>
              <a:ext uri="{FF2B5EF4-FFF2-40B4-BE49-F238E27FC236}">
                <a16:creationId xmlns:a16="http://schemas.microsoft.com/office/drawing/2014/main" id="{3D0E32A4-0894-49D2-8CF2-5A57AFE1B15D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47107" name="Rectangle 10">
            <a:extLst>
              <a:ext uri="{FF2B5EF4-FFF2-40B4-BE49-F238E27FC236}">
                <a16:creationId xmlns:a16="http://schemas.microsoft.com/office/drawing/2014/main" id="{168CC2AF-E3BF-4B8E-98D5-545510CE6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9413" y="1225550"/>
            <a:ext cx="1328737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1"/>
                </a:solidFill>
                <a:latin typeface="Glober Regular" pitchFamily="2" charset="0"/>
              </a:rPr>
              <a:t>Taxonomy</a:t>
            </a:r>
            <a:endParaRPr lang="en-US" altLang="fr-FR" sz="1800">
              <a:solidFill>
                <a:schemeClr val="accent1"/>
              </a:solidFill>
              <a:latin typeface="Glober Regular" pitchFamily="2" charset="0"/>
            </a:endParaRPr>
          </a:p>
        </p:txBody>
      </p:sp>
      <p:sp>
        <p:nvSpPr>
          <p:cNvPr id="47108" name="Rectangle 11">
            <a:extLst>
              <a:ext uri="{FF2B5EF4-FFF2-40B4-BE49-F238E27FC236}">
                <a16:creationId xmlns:a16="http://schemas.microsoft.com/office/drawing/2014/main" id="{61C5CB7B-7081-4BFA-9231-AEC6A04E6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138" y="1316038"/>
            <a:ext cx="1319212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2"/>
                </a:solidFill>
                <a:latin typeface="Glober Regular" pitchFamily="2" charset="0"/>
              </a:rPr>
              <a:t>Functional</a:t>
            </a:r>
            <a:endParaRPr lang="en-US" altLang="fr-FR" sz="1800">
              <a:solidFill>
                <a:schemeClr val="accent2"/>
              </a:solidFill>
              <a:latin typeface="Glober Regular" pitchFamily="2" charset="0"/>
            </a:endParaRPr>
          </a:p>
        </p:txBody>
      </p:sp>
      <p:pic>
        <p:nvPicPr>
          <p:cNvPr id="47109" name="Image 3">
            <a:extLst>
              <a:ext uri="{FF2B5EF4-FFF2-40B4-BE49-F238E27FC236}">
                <a16:creationId xmlns:a16="http://schemas.microsoft.com/office/drawing/2014/main" id="{BDEB9C59-A57C-4D40-89D0-6B8AF7B63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" t="2" b="14375"/>
          <a:stretch>
            <a:fillRect/>
          </a:stretch>
        </p:blipFill>
        <p:spPr bwMode="auto">
          <a:xfrm>
            <a:off x="4608513" y="1685925"/>
            <a:ext cx="4535487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Image 6">
            <a:extLst>
              <a:ext uri="{FF2B5EF4-FFF2-40B4-BE49-F238E27FC236}">
                <a16:creationId xmlns:a16="http://schemas.microsoft.com/office/drawing/2014/main" id="{77EDE8AF-5A76-4168-BAB6-B3BB1C777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22"/>
          <a:stretch>
            <a:fillRect/>
          </a:stretch>
        </p:blipFill>
        <p:spPr bwMode="auto">
          <a:xfrm>
            <a:off x="-63500" y="1595438"/>
            <a:ext cx="45339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65EDDD02-529C-437E-BCCB-BA0D3BC12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ce réservé du numéro de diapositive 6">
            <a:extLst>
              <a:ext uri="{FF2B5EF4-FFF2-40B4-BE49-F238E27FC236}">
                <a16:creationId xmlns:a16="http://schemas.microsoft.com/office/drawing/2014/main" id="{7E349505-E7EB-4D0D-95F1-35E935872CC0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49155" name="Rectangle 11">
            <a:extLst>
              <a:ext uri="{FF2B5EF4-FFF2-40B4-BE49-F238E27FC236}">
                <a16:creationId xmlns:a16="http://schemas.microsoft.com/office/drawing/2014/main" id="{1BEA086B-578C-46E4-8C73-A9E897F22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138" y="1316038"/>
            <a:ext cx="1319212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2"/>
                </a:solidFill>
                <a:latin typeface="Glober Regular" pitchFamily="2" charset="0"/>
              </a:rPr>
              <a:t>Functional</a:t>
            </a:r>
            <a:endParaRPr lang="en-US" altLang="fr-FR" sz="1800">
              <a:solidFill>
                <a:schemeClr val="accent2"/>
              </a:solidFill>
              <a:latin typeface="Glober Regular" pitchFamily="2" charset="0"/>
            </a:endParaRPr>
          </a:p>
        </p:txBody>
      </p:sp>
      <p:sp>
        <p:nvSpPr>
          <p:cNvPr id="49156" name="Rectangle 13">
            <a:extLst>
              <a:ext uri="{FF2B5EF4-FFF2-40B4-BE49-F238E27FC236}">
                <a16:creationId xmlns:a16="http://schemas.microsoft.com/office/drawing/2014/main" id="{CA64B7C9-FBC5-47B5-87A2-6A848D89A881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153987" y="3402013"/>
            <a:ext cx="1328737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1"/>
                </a:solidFill>
                <a:latin typeface="Glober Regular" pitchFamily="2" charset="0"/>
              </a:rPr>
              <a:t>Taxonomy</a:t>
            </a:r>
            <a:endParaRPr lang="en-US" altLang="fr-FR" sz="1800">
              <a:solidFill>
                <a:schemeClr val="accent1"/>
              </a:solidFill>
              <a:latin typeface="Glober Regular" pitchFamily="2" charset="0"/>
            </a:endParaRPr>
          </a:p>
        </p:txBody>
      </p:sp>
      <p:pic>
        <p:nvPicPr>
          <p:cNvPr id="49157" name="Image 5">
            <a:extLst>
              <a:ext uri="{FF2B5EF4-FFF2-40B4-BE49-F238E27FC236}">
                <a16:creationId xmlns:a16="http://schemas.microsoft.com/office/drawing/2014/main" id="{B05BA1E1-DF20-4D64-9EE1-B441DCAB9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87438"/>
            <a:ext cx="798195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A0D7844B-BBCF-4BD6-B204-3ECBCE8A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A4203424-E987-40F6-9165-00DF5A2BF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sp>
        <p:nvSpPr>
          <p:cNvPr id="51203" name="Espace réservé du numéro de diapositive 6">
            <a:extLst>
              <a:ext uri="{FF2B5EF4-FFF2-40B4-BE49-F238E27FC236}">
                <a16:creationId xmlns:a16="http://schemas.microsoft.com/office/drawing/2014/main" id="{F0B25A54-DFE2-45D9-9DF8-3DCAF29470BA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51204" name="Rectangle 10">
            <a:extLst>
              <a:ext uri="{FF2B5EF4-FFF2-40B4-BE49-F238E27FC236}">
                <a16:creationId xmlns:a16="http://schemas.microsoft.com/office/drawing/2014/main" id="{530AC056-E80E-46D7-9143-E6945D23F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9413" y="1225550"/>
            <a:ext cx="1328737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1"/>
                </a:solidFill>
                <a:latin typeface="Glober Regular" pitchFamily="2" charset="0"/>
              </a:rPr>
              <a:t>Taxonomy</a:t>
            </a:r>
            <a:endParaRPr lang="en-US" altLang="fr-FR" sz="1800">
              <a:solidFill>
                <a:schemeClr val="accent1"/>
              </a:solidFill>
              <a:latin typeface="Glober Regular" pitchFamily="2" charset="0"/>
            </a:endParaRPr>
          </a:p>
        </p:txBody>
      </p:sp>
      <p:sp>
        <p:nvSpPr>
          <p:cNvPr id="51205" name="Rectangle 11">
            <a:extLst>
              <a:ext uri="{FF2B5EF4-FFF2-40B4-BE49-F238E27FC236}">
                <a16:creationId xmlns:a16="http://schemas.microsoft.com/office/drawing/2014/main" id="{6D1DABDB-7471-4257-8ECC-3C0EFE6BD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138" y="1316038"/>
            <a:ext cx="1319212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2"/>
                </a:solidFill>
                <a:latin typeface="Glober Regular" pitchFamily="2" charset="0"/>
              </a:rPr>
              <a:t>Functional</a:t>
            </a:r>
            <a:endParaRPr lang="en-US" altLang="fr-FR" sz="1800">
              <a:solidFill>
                <a:schemeClr val="accent2"/>
              </a:solidFill>
              <a:latin typeface="Glober Regular" pitchFamily="2" charset="0"/>
            </a:endParaRPr>
          </a:p>
        </p:txBody>
      </p:sp>
      <p:pic>
        <p:nvPicPr>
          <p:cNvPr id="51206" name="Image 4">
            <a:extLst>
              <a:ext uri="{FF2B5EF4-FFF2-40B4-BE49-F238E27FC236}">
                <a16:creationId xmlns:a16="http://schemas.microsoft.com/office/drawing/2014/main" id="{16C61920-5E47-4922-BFDD-404117DF3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120775"/>
            <a:ext cx="80391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7" name="Rectangle 12">
            <a:extLst>
              <a:ext uri="{FF2B5EF4-FFF2-40B4-BE49-F238E27FC236}">
                <a16:creationId xmlns:a16="http://schemas.microsoft.com/office/drawing/2014/main" id="{DC70C2C9-1606-41B7-BA15-84936D70ED33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283368" y="3251994"/>
            <a:ext cx="1319212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2"/>
                </a:solidFill>
                <a:latin typeface="Glober Regular" pitchFamily="2" charset="0"/>
              </a:rPr>
              <a:t>Functional</a:t>
            </a:r>
            <a:endParaRPr lang="en-US" altLang="fr-FR" sz="1800">
              <a:solidFill>
                <a:schemeClr val="accent2"/>
              </a:solidFill>
              <a:latin typeface="Glober Regular" pitchFamily="2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50FE45D6-A45A-490D-9C4A-4BEC1E7BB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sp>
        <p:nvSpPr>
          <p:cNvPr id="53251" name="Espace réservé du numéro de diapositive 6">
            <a:extLst>
              <a:ext uri="{FF2B5EF4-FFF2-40B4-BE49-F238E27FC236}">
                <a16:creationId xmlns:a16="http://schemas.microsoft.com/office/drawing/2014/main" id="{63FBF7BC-6D08-4A6C-8EBA-E3151A80E3D8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53252" name="Image 2">
            <a:extLst>
              <a:ext uri="{FF2B5EF4-FFF2-40B4-BE49-F238E27FC236}">
                <a16:creationId xmlns:a16="http://schemas.microsoft.com/office/drawing/2014/main" id="{4E5A0B26-8AAD-480A-8415-8263B55B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" r="1997" b="50015"/>
          <a:stretch>
            <a:fillRect/>
          </a:stretch>
        </p:blipFill>
        <p:spPr bwMode="auto">
          <a:xfrm>
            <a:off x="0" y="1109663"/>
            <a:ext cx="4787900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3" name="Rectangle 10">
            <a:extLst>
              <a:ext uri="{FF2B5EF4-FFF2-40B4-BE49-F238E27FC236}">
                <a16:creationId xmlns:a16="http://schemas.microsoft.com/office/drawing/2014/main" id="{69143684-7CA3-44C7-99C6-A8E7878E8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813" y="6343650"/>
            <a:ext cx="1328737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1"/>
                </a:solidFill>
                <a:latin typeface="Glober Regular" pitchFamily="2" charset="0"/>
              </a:rPr>
              <a:t>Taxonomy</a:t>
            </a:r>
            <a:endParaRPr lang="en-US" altLang="fr-FR" sz="1800">
              <a:solidFill>
                <a:schemeClr val="accent1"/>
              </a:solidFill>
              <a:latin typeface="Glober Regular" pitchFamily="2" charset="0"/>
            </a:endParaRPr>
          </a:p>
        </p:txBody>
      </p:sp>
      <p:sp>
        <p:nvSpPr>
          <p:cNvPr id="53254" name="Rectangle 11">
            <a:extLst>
              <a:ext uri="{FF2B5EF4-FFF2-40B4-BE49-F238E27FC236}">
                <a16:creationId xmlns:a16="http://schemas.microsoft.com/office/drawing/2014/main" id="{49472919-CCC1-4E56-8E07-916EAB0D1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950" y="6288088"/>
            <a:ext cx="1319213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2"/>
                </a:solidFill>
                <a:latin typeface="Glober Regular" pitchFamily="2" charset="0"/>
              </a:rPr>
              <a:t>Functional</a:t>
            </a:r>
            <a:endParaRPr lang="en-US" altLang="fr-FR" sz="1800">
              <a:solidFill>
                <a:schemeClr val="accent2"/>
              </a:solidFill>
              <a:latin typeface="Glober Regular" pitchFamily="2" charset="0"/>
            </a:endParaRPr>
          </a:p>
        </p:txBody>
      </p:sp>
      <p:pic>
        <p:nvPicPr>
          <p:cNvPr id="53255" name="Image 2">
            <a:extLst>
              <a:ext uri="{FF2B5EF4-FFF2-40B4-BE49-F238E27FC236}">
                <a16:creationId xmlns:a16="http://schemas.microsoft.com/office/drawing/2014/main" id="{559D2218-4D5E-4D9E-AF06-C364FA24B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r="6868" b="50682"/>
          <a:stretch>
            <a:fillRect/>
          </a:stretch>
        </p:blipFill>
        <p:spPr bwMode="auto">
          <a:xfrm>
            <a:off x="4679950" y="1100138"/>
            <a:ext cx="4365625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09D8ACD6-05BE-40E4-A63C-AF5CF6E93F00}"/>
              </a:ext>
            </a:extLst>
          </p:cNvPr>
          <p:cNvCxnSpPr/>
          <p:nvPr/>
        </p:nvCxnSpPr>
        <p:spPr>
          <a:xfrm>
            <a:off x="4624388" y="1109663"/>
            <a:ext cx="0" cy="32702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52903176-6835-4920-8FBA-89D05DF9C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sp>
        <p:nvSpPr>
          <p:cNvPr id="55299" name="Espace réservé du numéro de diapositive 6">
            <a:extLst>
              <a:ext uri="{FF2B5EF4-FFF2-40B4-BE49-F238E27FC236}">
                <a16:creationId xmlns:a16="http://schemas.microsoft.com/office/drawing/2014/main" id="{65B256EC-AF94-4866-B7BA-6D67E7BFD087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55300" name="Image 2">
            <a:extLst>
              <a:ext uri="{FF2B5EF4-FFF2-40B4-BE49-F238E27FC236}">
                <a16:creationId xmlns:a16="http://schemas.microsoft.com/office/drawing/2014/main" id="{0DC9EC3B-ACFE-4CCF-8050-9A418E5B8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" r="1997"/>
          <a:stretch>
            <a:fillRect/>
          </a:stretch>
        </p:blipFill>
        <p:spPr bwMode="auto">
          <a:xfrm>
            <a:off x="0" y="1109663"/>
            <a:ext cx="4787900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Rectangle 10">
            <a:extLst>
              <a:ext uri="{FF2B5EF4-FFF2-40B4-BE49-F238E27FC236}">
                <a16:creationId xmlns:a16="http://schemas.microsoft.com/office/drawing/2014/main" id="{77EB4CCA-BD5C-464E-8170-C20ADB79F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813" y="6343650"/>
            <a:ext cx="1328737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1"/>
                </a:solidFill>
                <a:latin typeface="Glober Regular" pitchFamily="2" charset="0"/>
              </a:rPr>
              <a:t>Taxonomy</a:t>
            </a:r>
            <a:endParaRPr lang="en-US" altLang="fr-FR" sz="1800">
              <a:solidFill>
                <a:schemeClr val="accent1"/>
              </a:solidFill>
              <a:latin typeface="Glober Regular" pitchFamily="2" charset="0"/>
            </a:endParaRPr>
          </a:p>
        </p:txBody>
      </p:sp>
      <p:sp>
        <p:nvSpPr>
          <p:cNvPr id="55302" name="Rectangle 11">
            <a:extLst>
              <a:ext uri="{FF2B5EF4-FFF2-40B4-BE49-F238E27FC236}">
                <a16:creationId xmlns:a16="http://schemas.microsoft.com/office/drawing/2014/main" id="{30902904-CED0-459E-8893-29097263F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950" y="6288088"/>
            <a:ext cx="1319213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2"/>
                </a:solidFill>
                <a:latin typeface="Glober Regular" pitchFamily="2" charset="0"/>
              </a:rPr>
              <a:t>Functional</a:t>
            </a:r>
            <a:endParaRPr lang="en-US" altLang="fr-FR" sz="1800">
              <a:solidFill>
                <a:schemeClr val="accent2"/>
              </a:solidFill>
              <a:latin typeface="Glober Regular" pitchFamily="2" charset="0"/>
            </a:endParaRPr>
          </a:p>
        </p:txBody>
      </p:sp>
      <p:pic>
        <p:nvPicPr>
          <p:cNvPr id="55303" name="Image 2">
            <a:extLst>
              <a:ext uri="{FF2B5EF4-FFF2-40B4-BE49-F238E27FC236}">
                <a16:creationId xmlns:a16="http://schemas.microsoft.com/office/drawing/2014/main" id="{517AD6F5-6A8D-4B09-AB2B-71D503172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r="6868"/>
          <a:stretch>
            <a:fillRect/>
          </a:stretch>
        </p:blipFill>
        <p:spPr bwMode="auto">
          <a:xfrm>
            <a:off x="4679950" y="1096963"/>
            <a:ext cx="4365625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0097B6D3-A605-47A5-A791-C21134091D4E}"/>
              </a:ext>
            </a:extLst>
          </p:cNvPr>
          <p:cNvCxnSpPr/>
          <p:nvPr/>
        </p:nvCxnSpPr>
        <p:spPr>
          <a:xfrm>
            <a:off x="4624388" y="1109663"/>
            <a:ext cx="0" cy="32702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6D20668-8D61-4080-BF54-57E292679434}"/>
              </a:ext>
            </a:extLst>
          </p:cNvPr>
          <p:cNvSpPr/>
          <p:nvPr/>
        </p:nvSpPr>
        <p:spPr>
          <a:xfrm>
            <a:off x="6076950" y="3736975"/>
            <a:ext cx="209550" cy="95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CF4CED-424A-4D23-BCC0-585DA02A75F8}"/>
              </a:ext>
            </a:extLst>
          </p:cNvPr>
          <p:cNvSpPr/>
          <p:nvPr/>
        </p:nvSpPr>
        <p:spPr>
          <a:xfrm>
            <a:off x="7185025" y="3736975"/>
            <a:ext cx="209550" cy="95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3933ED-2692-4D02-8E16-060B5E7034C8}"/>
              </a:ext>
            </a:extLst>
          </p:cNvPr>
          <p:cNvSpPr/>
          <p:nvPr/>
        </p:nvSpPr>
        <p:spPr>
          <a:xfrm>
            <a:off x="8293100" y="3736975"/>
            <a:ext cx="209550" cy="95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A1A868-0C63-4A26-B668-875F842AAC10}"/>
              </a:ext>
            </a:extLst>
          </p:cNvPr>
          <p:cNvSpPr/>
          <p:nvPr/>
        </p:nvSpPr>
        <p:spPr>
          <a:xfrm>
            <a:off x="4960938" y="3736975"/>
            <a:ext cx="209550" cy="95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8798C5-0637-449C-9A76-D517F01CD73B}"/>
              </a:ext>
            </a:extLst>
          </p:cNvPr>
          <p:cNvSpPr/>
          <p:nvPr/>
        </p:nvSpPr>
        <p:spPr>
          <a:xfrm>
            <a:off x="4960938" y="4975225"/>
            <a:ext cx="209550" cy="95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D55172-5E55-4968-AF82-7D141DC757BC}"/>
              </a:ext>
            </a:extLst>
          </p:cNvPr>
          <p:cNvSpPr/>
          <p:nvPr/>
        </p:nvSpPr>
        <p:spPr>
          <a:xfrm>
            <a:off x="6076950" y="4976813"/>
            <a:ext cx="209550" cy="95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4FCDFA-F512-4589-B467-DDB0AB95A070}"/>
              </a:ext>
            </a:extLst>
          </p:cNvPr>
          <p:cNvSpPr/>
          <p:nvPr/>
        </p:nvSpPr>
        <p:spPr>
          <a:xfrm>
            <a:off x="7183438" y="4965700"/>
            <a:ext cx="209550" cy="95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7AD805-A68F-40FB-86A1-1A6397272085}"/>
              </a:ext>
            </a:extLst>
          </p:cNvPr>
          <p:cNvSpPr/>
          <p:nvPr/>
        </p:nvSpPr>
        <p:spPr>
          <a:xfrm>
            <a:off x="8291513" y="4965700"/>
            <a:ext cx="209550" cy="95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0EE6C8-9BFF-442E-8858-FF3C4B1B782B}"/>
              </a:ext>
            </a:extLst>
          </p:cNvPr>
          <p:cNvSpPr/>
          <p:nvPr/>
        </p:nvSpPr>
        <p:spPr>
          <a:xfrm>
            <a:off x="4883150" y="5103813"/>
            <a:ext cx="209550" cy="95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Espace réservé du numéro de diapositive 3">
            <a:extLst>
              <a:ext uri="{FF2B5EF4-FFF2-40B4-BE49-F238E27FC236}">
                <a16:creationId xmlns:a16="http://schemas.microsoft.com/office/drawing/2014/main" id="{1BBA8257-BB1D-4499-AA46-1AD448EAB98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  <a:latin typeface="Glober Regular" pitchFamily="2" charset="0"/>
              </a:rPr>
              <a:t>23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DE578CB-84B2-4C69-9BC7-C0DACB35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sp>
        <p:nvSpPr>
          <p:cNvPr id="57348" name="Rectangle 10">
            <a:extLst>
              <a:ext uri="{FF2B5EF4-FFF2-40B4-BE49-F238E27FC236}">
                <a16:creationId xmlns:a16="http://schemas.microsoft.com/office/drawing/2014/main" id="{0184DF3C-318C-4C14-AD56-8ED001018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813" y="6343650"/>
            <a:ext cx="1328737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1"/>
                </a:solidFill>
                <a:latin typeface="Glober Regular" pitchFamily="2" charset="0"/>
              </a:rPr>
              <a:t>Taxonomy</a:t>
            </a:r>
            <a:endParaRPr lang="en-US" altLang="fr-FR" sz="1800">
              <a:solidFill>
                <a:schemeClr val="accent1"/>
              </a:solidFill>
              <a:latin typeface="Glober Regular" pitchFamily="2" charset="0"/>
            </a:endParaRPr>
          </a:p>
        </p:txBody>
      </p:sp>
      <p:pic>
        <p:nvPicPr>
          <p:cNvPr id="57349" name="Image 2">
            <a:extLst>
              <a:ext uri="{FF2B5EF4-FFF2-40B4-BE49-F238E27FC236}">
                <a16:creationId xmlns:a16="http://schemas.microsoft.com/office/drawing/2014/main" id="{62394C81-E136-4DCD-88BA-CA6434D8C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34"/>
          <a:stretch>
            <a:fillRect/>
          </a:stretch>
        </p:blipFill>
        <p:spPr bwMode="auto">
          <a:xfrm>
            <a:off x="4337050" y="1912938"/>
            <a:ext cx="2593975" cy="443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Image 7">
            <a:extLst>
              <a:ext uri="{FF2B5EF4-FFF2-40B4-BE49-F238E27FC236}">
                <a16:creationId xmlns:a16="http://schemas.microsoft.com/office/drawing/2014/main" id="{7C3C57FD-9A5A-49B8-8794-85F7B54AA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94"/>
          <a:stretch>
            <a:fillRect/>
          </a:stretch>
        </p:blipFill>
        <p:spPr bwMode="auto">
          <a:xfrm>
            <a:off x="-44450" y="1127125"/>
            <a:ext cx="26320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1" name="Rectangle 11">
            <a:extLst>
              <a:ext uri="{FF2B5EF4-FFF2-40B4-BE49-F238E27FC236}">
                <a16:creationId xmlns:a16="http://schemas.microsoft.com/office/drawing/2014/main" id="{0E622EC7-BD19-4737-BA8A-E288EF8C4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950" y="6288088"/>
            <a:ext cx="1319213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2"/>
                </a:solidFill>
                <a:latin typeface="Glober Regular" pitchFamily="2" charset="0"/>
              </a:rPr>
              <a:t>Functional</a:t>
            </a:r>
            <a:endParaRPr lang="en-US" altLang="fr-FR" sz="1800">
              <a:solidFill>
                <a:schemeClr val="accent2"/>
              </a:solidFill>
              <a:latin typeface="Glober Regular" pitchFamily="2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Espace réservé du numéro de diapositive 3">
            <a:extLst>
              <a:ext uri="{FF2B5EF4-FFF2-40B4-BE49-F238E27FC236}">
                <a16:creationId xmlns:a16="http://schemas.microsoft.com/office/drawing/2014/main" id="{71B87FE0-1CF7-4E58-B71A-2B1C7757241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  <a:latin typeface="Glober Regular" pitchFamily="2" charset="0"/>
              </a:rPr>
              <a:t>23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E34CE95-3418-473F-8D90-1FA3AC8B8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sp>
        <p:nvSpPr>
          <p:cNvPr id="58372" name="Rectangle 10">
            <a:extLst>
              <a:ext uri="{FF2B5EF4-FFF2-40B4-BE49-F238E27FC236}">
                <a16:creationId xmlns:a16="http://schemas.microsoft.com/office/drawing/2014/main" id="{B0048B26-48F1-43D1-B1C8-420B8F537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813" y="6343650"/>
            <a:ext cx="1328737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1"/>
                </a:solidFill>
                <a:latin typeface="Glober Regular" pitchFamily="2" charset="0"/>
              </a:rPr>
              <a:t>Taxonomy</a:t>
            </a:r>
            <a:endParaRPr lang="en-US" altLang="fr-FR" sz="1800">
              <a:solidFill>
                <a:schemeClr val="accent1"/>
              </a:solidFill>
              <a:latin typeface="Glober Regular" pitchFamily="2" charset="0"/>
            </a:endParaRPr>
          </a:p>
        </p:txBody>
      </p:sp>
      <p:pic>
        <p:nvPicPr>
          <p:cNvPr id="58373" name="Image 2">
            <a:extLst>
              <a:ext uri="{FF2B5EF4-FFF2-40B4-BE49-F238E27FC236}">
                <a16:creationId xmlns:a16="http://schemas.microsoft.com/office/drawing/2014/main" id="{5333C9D4-A1CE-4CC9-A413-017188EFC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050" y="1912938"/>
            <a:ext cx="4806950" cy="443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Image 7">
            <a:extLst>
              <a:ext uri="{FF2B5EF4-FFF2-40B4-BE49-F238E27FC236}">
                <a16:creationId xmlns:a16="http://schemas.microsoft.com/office/drawing/2014/main" id="{42986515-D29C-4479-8707-5A42D4407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1127125"/>
            <a:ext cx="48291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5" name="Rectangle 11">
            <a:extLst>
              <a:ext uri="{FF2B5EF4-FFF2-40B4-BE49-F238E27FC236}">
                <a16:creationId xmlns:a16="http://schemas.microsoft.com/office/drawing/2014/main" id="{E07CA7C0-91FE-42B9-93BD-235E90D73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950" y="6288088"/>
            <a:ext cx="1319213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2"/>
                </a:solidFill>
                <a:latin typeface="Glober Regular" pitchFamily="2" charset="0"/>
              </a:rPr>
              <a:t>Functional</a:t>
            </a:r>
            <a:endParaRPr lang="en-US" altLang="fr-FR" sz="1800">
              <a:solidFill>
                <a:schemeClr val="accent2"/>
              </a:solidFill>
              <a:latin typeface="Glober Regular" pitchFamily="2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Espace réservé du numéro de diapositive 3">
            <a:extLst>
              <a:ext uri="{FF2B5EF4-FFF2-40B4-BE49-F238E27FC236}">
                <a16:creationId xmlns:a16="http://schemas.microsoft.com/office/drawing/2014/main" id="{FA3D8B63-AE1B-426B-915A-B3E387DEE0B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  <a:latin typeface="Glober Regular" pitchFamily="2" charset="0"/>
              </a:rPr>
              <a:t>24</a:t>
            </a:r>
          </a:p>
        </p:txBody>
      </p:sp>
      <p:sp>
        <p:nvSpPr>
          <p:cNvPr id="59395" name="Rectangle 10">
            <a:extLst>
              <a:ext uri="{FF2B5EF4-FFF2-40B4-BE49-F238E27FC236}">
                <a16:creationId xmlns:a16="http://schemas.microsoft.com/office/drawing/2014/main" id="{285A1A7A-CA83-4131-84DB-068ADBDC0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813" y="6343650"/>
            <a:ext cx="1328737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1"/>
                </a:solidFill>
                <a:latin typeface="Glober Regular" pitchFamily="2" charset="0"/>
              </a:rPr>
              <a:t>Taxonomy</a:t>
            </a:r>
            <a:endParaRPr lang="en-US" altLang="fr-FR" sz="1800">
              <a:solidFill>
                <a:schemeClr val="accent1"/>
              </a:solidFill>
              <a:latin typeface="Glober Regular" pitchFamily="2" charset="0"/>
            </a:endParaRPr>
          </a:p>
        </p:txBody>
      </p:sp>
      <p:sp>
        <p:nvSpPr>
          <p:cNvPr id="59396" name="Rectangle 1">
            <a:extLst>
              <a:ext uri="{FF2B5EF4-FFF2-40B4-BE49-F238E27FC236}">
                <a16:creationId xmlns:a16="http://schemas.microsoft.com/office/drawing/2014/main" id="{4E9C5E29-D2F6-4D61-9DDC-9646EE697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1303338"/>
            <a:ext cx="2000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latin typeface="Glober Regular" pitchFamily="2" charset="0"/>
              </a:rPr>
              <a:t>Diversity metrics</a:t>
            </a:r>
            <a:endParaRPr lang="en-US" altLang="fr-FR" sz="1800">
              <a:latin typeface="Glober Regular" pitchFamily="2" charset="0"/>
            </a:endParaRPr>
          </a:p>
        </p:txBody>
      </p:sp>
      <p:pic>
        <p:nvPicPr>
          <p:cNvPr id="59397" name="Image 4">
            <a:extLst>
              <a:ext uri="{FF2B5EF4-FFF2-40B4-BE49-F238E27FC236}">
                <a16:creationId xmlns:a16="http://schemas.microsoft.com/office/drawing/2014/main" id="{BA1F2C4F-E767-42B5-962E-B86722B95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662113"/>
            <a:ext cx="6831012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8123E24-1EBB-47A2-9A33-BABC7FCEA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Image 2">
            <a:extLst>
              <a:ext uri="{FF2B5EF4-FFF2-40B4-BE49-F238E27FC236}">
                <a16:creationId xmlns:a16="http://schemas.microsoft.com/office/drawing/2014/main" id="{2FDAF8F2-4C33-4A56-8D00-7F6E17187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00175"/>
            <a:ext cx="7964487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Espace réservé du numéro de diapositive 3">
            <a:extLst>
              <a:ext uri="{FF2B5EF4-FFF2-40B4-BE49-F238E27FC236}">
                <a16:creationId xmlns:a16="http://schemas.microsoft.com/office/drawing/2014/main" id="{BC059A2D-3BE1-4EF4-8B58-70D34411D8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  <a:latin typeface="Glober Regular" pitchFamily="2" charset="0"/>
              </a:rPr>
              <a:t>23</a:t>
            </a:r>
          </a:p>
        </p:txBody>
      </p:sp>
      <p:sp>
        <p:nvSpPr>
          <p:cNvPr id="60420" name="Rectangle 10">
            <a:extLst>
              <a:ext uri="{FF2B5EF4-FFF2-40B4-BE49-F238E27FC236}">
                <a16:creationId xmlns:a16="http://schemas.microsoft.com/office/drawing/2014/main" id="{061D65D6-B372-4334-B9EC-90B9FDA32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263" y="1119188"/>
            <a:ext cx="1328737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1"/>
                </a:solidFill>
                <a:latin typeface="Glober Regular" pitchFamily="2" charset="0"/>
              </a:rPr>
              <a:t>Taxonomy</a:t>
            </a:r>
            <a:endParaRPr lang="en-US" altLang="fr-FR" sz="1800">
              <a:solidFill>
                <a:schemeClr val="accent1"/>
              </a:solidFill>
              <a:latin typeface="Glober Regular" pitchFamily="2" charset="0"/>
            </a:endParaRPr>
          </a:p>
        </p:txBody>
      </p:sp>
      <p:sp>
        <p:nvSpPr>
          <p:cNvPr id="60421" name="Rectangle 1">
            <a:extLst>
              <a:ext uri="{FF2B5EF4-FFF2-40B4-BE49-F238E27FC236}">
                <a16:creationId xmlns:a16="http://schemas.microsoft.com/office/drawing/2014/main" id="{85ADE6A8-549C-4A75-B589-2CD0BCE5C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1119188"/>
            <a:ext cx="2000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latin typeface="Glober Regular" pitchFamily="2" charset="0"/>
              </a:rPr>
              <a:t>Diversity metrics</a:t>
            </a:r>
            <a:endParaRPr lang="en-US" altLang="fr-FR" sz="1800">
              <a:latin typeface="Glober Regular" pitchFamily="2" charset="0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B8D4F11-4D60-4030-B4E8-A447500A1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sp>
        <p:nvSpPr>
          <p:cNvPr id="60423" name="ZoneTexte 7">
            <a:extLst>
              <a:ext uri="{FF2B5EF4-FFF2-40B4-BE49-F238E27FC236}">
                <a16:creationId xmlns:a16="http://schemas.microsoft.com/office/drawing/2014/main" id="{4FDEC758-216C-43BE-81E4-3336C71FC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9575" y="1130300"/>
            <a:ext cx="1427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r>
              <a:rPr lang="en-US" altLang="en-US" b="1"/>
              <a:t>Shannon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ce réservé du numéro de diapositive 6">
            <a:extLst>
              <a:ext uri="{FF2B5EF4-FFF2-40B4-BE49-F238E27FC236}">
                <a16:creationId xmlns:a16="http://schemas.microsoft.com/office/drawing/2014/main" id="{85D1CD4A-78B2-4EB9-A728-9B6CA265BBA5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64D024-0574-4683-AE80-D37FCB5AA77D}" type="slidenum">
              <a:rPr lang="fr-FR" altLang="fr-FR" sz="14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fr-FR" altLang="fr-FR" sz="1400">
              <a:solidFill>
                <a:schemeClr val="bg1"/>
              </a:solidFill>
            </a:endParaRPr>
          </a:p>
        </p:txBody>
      </p:sp>
      <p:sp>
        <p:nvSpPr>
          <p:cNvPr id="13315" name="Rectangle 6">
            <a:extLst>
              <a:ext uri="{FF2B5EF4-FFF2-40B4-BE49-F238E27FC236}">
                <a16:creationId xmlns:a16="http://schemas.microsoft.com/office/drawing/2014/main" id="{435A5B57-DE1B-41C7-895B-DDBB1BFE2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675" y="1163638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800" b="1" u="sng">
                <a:solidFill>
                  <a:srgbClr val="595959"/>
                </a:solidFill>
                <a:latin typeface="Glober Regular" pitchFamily="2" charset="0"/>
                <a:sym typeface="Calibri" panose="020F0502020204030204" pitchFamily="34" charset="0"/>
              </a:rPr>
              <a:t>Data bias : yearly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FDA0A19-2D98-44FF-89BF-BCEE42B9D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</a:t>
            </a:r>
            <a:r>
              <a:rPr lang="fr-FR" altLang="fr-FR" sz="2400" b="1" dirty="0"/>
              <a:t>Data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pic>
        <p:nvPicPr>
          <p:cNvPr id="13317" name="Image 16">
            <a:extLst>
              <a:ext uri="{FF2B5EF4-FFF2-40B4-BE49-F238E27FC236}">
                <a16:creationId xmlns:a16="http://schemas.microsoft.com/office/drawing/2014/main" id="{49330F35-700C-4787-9D45-3DD1CAD1C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533525"/>
            <a:ext cx="381000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droite 1">
            <a:extLst>
              <a:ext uri="{FF2B5EF4-FFF2-40B4-BE49-F238E27FC236}">
                <a16:creationId xmlns:a16="http://schemas.microsoft.com/office/drawing/2014/main" id="{BA03E518-7626-410A-8E02-EA7362119C6E}"/>
              </a:ext>
            </a:extLst>
          </p:cNvPr>
          <p:cNvSpPr/>
          <p:nvPr/>
        </p:nvSpPr>
        <p:spPr>
          <a:xfrm>
            <a:off x="4210050" y="2479675"/>
            <a:ext cx="685800" cy="3825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3319" name="Image 19">
            <a:extLst>
              <a:ext uri="{FF2B5EF4-FFF2-40B4-BE49-F238E27FC236}">
                <a16:creationId xmlns:a16="http://schemas.microsoft.com/office/drawing/2014/main" id="{E87D454D-73D4-4138-B3DA-1A052F660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3971925"/>
            <a:ext cx="3303588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Image 20">
            <a:extLst>
              <a:ext uri="{FF2B5EF4-FFF2-40B4-BE49-F238E27FC236}">
                <a16:creationId xmlns:a16="http://schemas.microsoft.com/office/drawing/2014/main" id="{C802255B-1C96-418F-85C0-EADCD0542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1165225"/>
            <a:ext cx="3211513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Flèche droite 22">
            <a:extLst>
              <a:ext uri="{FF2B5EF4-FFF2-40B4-BE49-F238E27FC236}">
                <a16:creationId xmlns:a16="http://schemas.microsoft.com/office/drawing/2014/main" id="{3851DB48-D265-4ADE-9A02-AAF3C0546AC5}"/>
              </a:ext>
            </a:extLst>
          </p:cNvPr>
          <p:cNvSpPr/>
          <p:nvPr/>
        </p:nvSpPr>
        <p:spPr>
          <a:xfrm>
            <a:off x="4210050" y="5222875"/>
            <a:ext cx="685800" cy="3825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Espace réservé du numéro de diapositive 3">
            <a:extLst>
              <a:ext uri="{FF2B5EF4-FFF2-40B4-BE49-F238E27FC236}">
                <a16:creationId xmlns:a16="http://schemas.microsoft.com/office/drawing/2014/main" id="{E52D21BB-063E-4643-8F40-1E320A4A3A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  <a:latin typeface="Glober Regular" pitchFamily="2" charset="0"/>
              </a:rPr>
              <a:t>23</a:t>
            </a:r>
          </a:p>
        </p:txBody>
      </p:sp>
      <p:sp>
        <p:nvSpPr>
          <p:cNvPr id="61443" name="Rectangle 10">
            <a:extLst>
              <a:ext uri="{FF2B5EF4-FFF2-40B4-BE49-F238E27FC236}">
                <a16:creationId xmlns:a16="http://schemas.microsoft.com/office/drawing/2014/main" id="{24467E32-05BC-47B6-88E6-42A16288C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263" y="1119188"/>
            <a:ext cx="1328737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1"/>
                </a:solidFill>
                <a:latin typeface="Glober Regular" pitchFamily="2" charset="0"/>
              </a:rPr>
              <a:t>Taxonomy</a:t>
            </a:r>
            <a:endParaRPr lang="en-US" altLang="fr-FR" sz="1800">
              <a:solidFill>
                <a:schemeClr val="accent1"/>
              </a:solidFill>
              <a:latin typeface="Glober Regular" pitchFamily="2" charset="0"/>
            </a:endParaRPr>
          </a:p>
        </p:txBody>
      </p:sp>
      <p:sp>
        <p:nvSpPr>
          <p:cNvPr id="61444" name="Rectangle 8">
            <a:extLst>
              <a:ext uri="{FF2B5EF4-FFF2-40B4-BE49-F238E27FC236}">
                <a16:creationId xmlns:a16="http://schemas.microsoft.com/office/drawing/2014/main" id="{FC235785-A87B-492A-BB8D-80F5AFD18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1119188"/>
            <a:ext cx="2000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latin typeface="Glober Regular" pitchFamily="2" charset="0"/>
              </a:rPr>
              <a:t>Diversity metrics</a:t>
            </a:r>
            <a:endParaRPr lang="en-US" altLang="fr-FR" sz="1800">
              <a:latin typeface="Glober Regular" pitchFamily="2" charset="0"/>
            </a:endParaRPr>
          </a:p>
        </p:txBody>
      </p:sp>
      <p:pic>
        <p:nvPicPr>
          <p:cNvPr id="61445" name="Image 3">
            <a:extLst>
              <a:ext uri="{FF2B5EF4-FFF2-40B4-BE49-F238E27FC236}">
                <a16:creationId xmlns:a16="http://schemas.microsoft.com/office/drawing/2014/main" id="{01E81596-EB02-49CC-B476-3CB90CF7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1489075"/>
            <a:ext cx="8296275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3AD35A23-AF6C-469A-BA91-C43FC7CCF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sp>
        <p:nvSpPr>
          <p:cNvPr id="61447" name="ZoneTexte 7">
            <a:extLst>
              <a:ext uri="{FF2B5EF4-FFF2-40B4-BE49-F238E27FC236}">
                <a16:creationId xmlns:a16="http://schemas.microsoft.com/office/drawing/2014/main" id="{EFFE80F9-6330-49A5-8FF7-45A99D08E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9575" y="1130300"/>
            <a:ext cx="2236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r>
              <a:rPr lang="en-US" altLang="en-US" b="1"/>
              <a:t>Inversed Simpson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Espace réservé du numéro de diapositive 3">
            <a:extLst>
              <a:ext uri="{FF2B5EF4-FFF2-40B4-BE49-F238E27FC236}">
                <a16:creationId xmlns:a16="http://schemas.microsoft.com/office/drawing/2014/main" id="{F1BDE6C4-8C85-4098-AC2B-6D57A9FBB76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  <a:latin typeface="Glober Regular" pitchFamily="2" charset="0"/>
              </a:rPr>
              <a:t>27</a:t>
            </a:r>
          </a:p>
        </p:txBody>
      </p:sp>
      <p:sp>
        <p:nvSpPr>
          <p:cNvPr id="62467" name="Rectangle 8">
            <a:extLst>
              <a:ext uri="{FF2B5EF4-FFF2-40B4-BE49-F238E27FC236}">
                <a16:creationId xmlns:a16="http://schemas.microsoft.com/office/drawing/2014/main" id="{61325EE1-FB5F-48B5-8C06-C2CD3383D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1119188"/>
            <a:ext cx="2000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latin typeface="Glober Regular" pitchFamily="2" charset="0"/>
              </a:rPr>
              <a:t>Diversity metrics</a:t>
            </a:r>
            <a:endParaRPr lang="en-US" altLang="fr-FR" sz="1800">
              <a:latin typeface="Glober Regular" pitchFamily="2" charset="0"/>
            </a:endParaRPr>
          </a:p>
        </p:txBody>
      </p:sp>
      <p:sp>
        <p:nvSpPr>
          <p:cNvPr id="62468" name="Rectangle 11">
            <a:extLst>
              <a:ext uri="{FF2B5EF4-FFF2-40B4-BE49-F238E27FC236}">
                <a16:creationId xmlns:a16="http://schemas.microsoft.com/office/drawing/2014/main" id="{C2A08965-AAFE-4FF6-A843-CA34D6643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1888" y="1090613"/>
            <a:ext cx="1319212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2"/>
                </a:solidFill>
                <a:latin typeface="Glober Regular" pitchFamily="2" charset="0"/>
              </a:rPr>
              <a:t>Functional</a:t>
            </a:r>
            <a:endParaRPr lang="en-US" altLang="fr-FR" sz="1800">
              <a:solidFill>
                <a:schemeClr val="accent2"/>
              </a:solidFill>
              <a:latin typeface="Glober Regular" pitchFamily="2" charset="0"/>
            </a:endParaRPr>
          </a:p>
        </p:txBody>
      </p:sp>
      <p:pic>
        <p:nvPicPr>
          <p:cNvPr id="62469" name="Image 3">
            <a:extLst>
              <a:ext uri="{FF2B5EF4-FFF2-40B4-BE49-F238E27FC236}">
                <a16:creationId xmlns:a16="http://schemas.microsoft.com/office/drawing/2014/main" id="{AB478AAC-B609-4C3E-822C-4C0921DCE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460500"/>
            <a:ext cx="8210550" cy="52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ZoneTexte 4">
            <a:extLst>
              <a:ext uri="{FF2B5EF4-FFF2-40B4-BE49-F238E27FC236}">
                <a16:creationId xmlns:a16="http://schemas.microsoft.com/office/drawing/2014/main" id="{52A361E4-A6A9-48B1-AD83-DB7101740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4613" y="2566988"/>
            <a:ext cx="14271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r>
              <a:rPr lang="en-US" altLang="en-US" b="1"/>
              <a:t>Dispersion</a:t>
            </a:r>
          </a:p>
        </p:txBody>
      </p:sp>
      <p:sp>
        <p:nvSpPr>
          <p:cNvPr id="62471" name="ZoneTexte 12">
            <a:extLst>
              <a:ext uri="{FF2B5EF4-FFF2-40B4-BE49-F238E27FC236}">
                <a16:creationId xmlns:a16="http://schemas.microsoft.com/office/drawing/2014/main" id="{09DA906E-9C35-4F0C-A164-446104E28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4138" y="5262563"/>
            <a:ext cx="14271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r>
              <a:rPr lang="en-US" altLang="en-US" b="1"/>
              <a:t>Richness</a:t>
            </a:r>
          </a:p>
        </p:txBody>
      </p:sp>
      <p:sp>
        <p:nvSpPr>
          <p:cNvPr id="62472" name="ZoneTexte 13">
            <a:extLst>
              <a:ext uri="{FF2B5EF4-FFF2-40B4-BE49-F238E27FC236}">
                <a16:creationId xmlns:a16="http://schemas.microsoft.com/office/drawing/2014/main" id="{63FEF829-D256-4060-B265-C0E493CA1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2275" y="2428875"/>
            <a:ext cx="14271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r>
              <a:rPr lang="en-US" altLang="en-US" b="1"/>
              <a:t>Evenness (regularity)</a:t>
            </a:r>
          </a:p>
        </p:txBody>
      </p:sp>
      <p:sp>
        <p:nvSpPr>
          <p:cNvPr id="62473" name="ZoneTexte 14">
            <a:extLst>
              <a:ext uri="{FF2B5EF4-FFF2-40B4-BE49-F238E27FC236}">
                <a16:creationId xmlns:a16="http://schemas.microsoft.com/office/drawing/2014/main" id="{1A235C60-0EAD-4669-8F3E-2F8F0C7C1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2275" y="5262563"/>
            <a:ext cx="14271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r>
              <a:rPr lang="en-US" altLang="en-US" b="1"/>
              <a:t>Divergence 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9188DB1-8ED4-4AFD-BD52-010FE0954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Image 1">
            <a:extLst>
              <a:ext uri="{FF2B5EF4-FFF2-40B4-BE49-F238E27FC236}">
                <a16:creationId xmlns:a16="http://schemas.microsoft.com/office/drawing/2014/main" id="{4908C767-9138-40F9-9D81-C9A75EEFB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303338"/>
            <a:ext cx="8467725" cy="545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Espace réservé du numéro de diapositive 3">
            <a:extLst>
              <a:ext uri="{FF2B5EF4-FFF2-40B4-BE49-F238E27FC236}">
                <a16:creationId xmlns:a16="http://schemas.microsoft.com/office/drawing/2014/main" id="{8E6F5140-CB32-4574-A458-4F005FEACE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  <a:latin typeface="Glober Regular" pitchFamily="2" charset="0"/>
              </a:rPr>
              <a:t>28</a:t>
            </a:r>
          </a:p>
        </p:txBody>
      </p:sp>
      <p:sp>
        <p:nvSpPr>
          <p:cNvPr id="63492" name="Rectangle 8">
            <a:extLst>
              <a:ext uri="{FF2B5EF4-FFF2-40B4-BE49-F238E27FC236}">
                <a16:creationId xmlns:a16="http://schemas.microsoft.com/office/drawing/2014/main" id="{C3FC6F63-BBA4-4804-B481-8F8048E37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1119188"/>
            <a:ext cx="2000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latin typeface="Glober Regular" pitchFamily="2" charset="0"/>
              </a:rPr>
              <a:t>Diversity metrics</a:t>
            </a:r>
            <a:endParaRPr lang="en-US" altLang="fr-FR" sz="1800">
              <a:latin typeface="Glober Regular" pitchFamily="2" charset="0"/>
            </a:endParaRPr>
          </a:p>
        </p:txBody>
      </p:sp>
      <p:sp>
        <p:nvSpPr>
          <p:cNvPr id="63493" name="Rectangle 11">
            <a:extLst>
              <a:ext uri="{FF2B5EF4-FFF2-40B4-BE49-F238E27FC236}">
                <a16:creationId xmlns:a16="http://schemas.microsoft.com/office/drawing/2014/main" id="{3E43C42B-47E0-4762-BA81-45D9A5D7D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1888" y="1090613"/>
            <a:ext cx="1319212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2"/>
                </a:solidFill>
                <a:latin typeface="Glober Regular" pitchFamily="2" charset="0"/>
              </a:rPr>
              <a:t>Functional</a:t>
            </a:r>
            <a:endParaRPr lang="en-US" altLang="fr-FR" sz="1800">
              <a:solidFill>
                <a:schemeClr val="accent2"/>
              </a:solidFill>
              <a:latin typeface="Glober Regular" pitchFamily="2" charset="0"/>
            </a:endParaRPr>
          </a:p>
        </p:txBody>
      </p:sp>
      <p:sp>
        <p:nvSpPr>
          <p:cNvPr id="63494" name="ZoneTexte 12">
            <a:extLst>
              <a:ext uri="{FF2B5EF4-FFF2-40B4-BE49-F238E27FC236}">
                <a16:creationId xmlns:a16="http://schemas.microsoft.com/office/drawing/2014/main" id="{C1E1CC47-1138-43C3-8B83-0D2790AC8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1588" y="1104900"/>
            <a:ext cx="1425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r>
              <a:rPr lang="en-US" altLang="en-US" b="1"/>
              <a:t>Richness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22013E19-CDB4-4C7B-9D25-320BCA3D4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Image 1">
            <a:extLst>
              <a:ext uri="{FF2B5EF4-FFF2-40B4-BE49-F238E27FC236}">
                <a16:creationId xmlns:a16="http://schemas.microsoft.com/office/drawing/2014/main" id="{10604E4E-0A48-4C33-9636-F9A1F49ED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1081088"/>
            <a:ext cx="8896350" cy="572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Espace réservé du numéro de diapositive 3">
            <a:extLst>
              <a:ext uri="{FF2B5EF4-FFF2-40B4-BE49-F238E27FC236}">
                <a16:creationId xmlns:a16="http://schemas.microsoft.com/office/drawing/2014/main" id="{BCE4CB3F-E1FF-4885-AA70-FCFA422ED7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  <a:latin typeface="Glober Regular" pitchFamily="2" charset="0"/>
              </a:rPr>
              <a:t>29</a:t>
            </a:r>
          </a:p>
        </p:txBody>
      </p:sp>
      <p:sp>
        <p:nvSpPr>
          <p:cNvPr id="64516" name="Rectangle 8">
            <a:extLst>
              <a:ext uri="{FF2B5EF4-FFF2-40B4-BE49-F238E27FC236}">
                <a16:creationId xmlns:a16="http://schemas.microsoft.com/office/drawing/2014/main" id="{13711BDD-A0AE-437D-8DFC-464456148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1119188"/>
            <a:ext cx="2000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latin typeface="Glober Regular" pitchFamily="2" charset="0"/>
              </a:rPr>
              <a:t>Diversity metrics</a:t>
            </a:r>
            <a:endParaRPr lang="en-US" altLang="fr-FR" sz="1800">
              <a:latin typeface="Glober Regular" pitchFamily="2" charset="0"/>
            </a:endParaRPr>
          </a:p>
        </p:txBody>
      </p:sp>
      <p:sp>
        <p:nvSpPr>
          <p:cNvPr id="64517" name="Rectangle 11">
            <a:extLst>
              <a:ext uri="{FF2B5EF4-FFF2-40B4-BE49-F238E27FC236}">
                <a16:creationId xmlns:a16="http://schemas.microsoft.com/office/drawing/2014/main" id="{C3531DDD-842D-4E07-ACB6-33D9752A6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1888" y="1090613"/>
            <a:ext cx="1319212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2"/>
                </a:solidFill>
                <a:latin typeface="Glober Regular" pitchFamily="2" charset="0"/>
              </a:rPr>
              <a:t>Functional</a:t>
            </a:r>
            <a:endParaRPr lang="en-US" altLang="fr-FR" sz="1800">
              <a:solidFill>
                <a:schemeClr val="accent2"/>
              </a:solidFill>
              <a:latin typeface="Glober Regular" pitchFamily="2" charset="0"/>
            </a:endParaRPr>
          </a:p>
        </p:txBody>
      </p:sp>
      <p:sp>
        <p:nvSpPr>
          <p:cNvPr id="64518" name="ZoneTexte 4">
            <a:extLst>
              <a:ext uri="{FF2B5EF4-FFF2-40B4-BE49-F238E27FC236}">
                <a16:creationId xmlns:a16="http://schemas.microsoft.com/office/drawing/2014/main" id="{7C7A5C47-2158-4F55-B69D-AC206D320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1588" y="1081088"/>
            <a:ext cx="1425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r>
              <a:rPr lang="en-US" altLang="en-US" b="1"/>
              <a:t>Dispersion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08AD90D-A32D-4078-8CD1-5E8FE1080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Espace réservé du numéro de diapositive 3">
            <a:extLst>
              <a:ext uri="{FF2B5EF4-FFF2-40B4-BE49-F238E27FC236}">
                <a16:creationId xmlns:a16="http://schemas.microsoft.com/office/drawing/2014/main" id="{87BE3D10-86BB-4446-8B0B-2393FBC171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fld id="{5662FBA8-0829-4A1C-AD7B-DDD8F67F4F31}" type="slidenum">
              <a:rPr lang="fr-FR" altLang="fr-FR">
                <a:solidFill>
                  <a:schemeClr val="bg1"/>
                </a:solidFill>
              </a:rPr>
              <a:pPr/>
              <a:t>34</a:t>
            </a:fld>
            <a:endParaRPr lang="fr-FR" altLang="fr-FR">
              <a:solidFill>
                <a:schemeClr val="bg1"/>
              </a:solidFill>
            </a:endParaRPr>
          </a:p>
        </p:txBody>
      </p:sp>
      <p:pic>
        <p:nvPicPr>
          <p:cNvPr id="65539" name="Image 5">
            <a:extLst>
              <a:ext uri="{FF2B5EF4-FFF2-40B4-BE49-F238E27FC236}">
                <a16:creationId xmlns:a16="http://schemas.microsoft.com/office/drawing/2014/main" id="{47688533-E4E4-4316-B947-CC418A161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209675"/>
            <a:ext cx="876935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Rectangle 8">
            <a:extLst>
              <a:ext uri="{FF2B5EF4-FFF2-40B4-BE49-F238E27FC236}">
                <a16:creationId xmlns:a16="http://schemas.microsoft.com/office/drawing/2014/main" id="{288642F3-5876-434A-9E96-66A479EB8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1119188"/>
            <a:ext cx="2000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latin typeface="Glober Regular" pitchFamily="2" charset="0"/>
              </a:rPr>
              <a:t>Diversity metrics</a:t>
            </a:r>
            <a:endParaRPr lang="en-US" altLang="fr-FR" sz="1800">
              <a:latin typeface="Glober Regular" pitchFamily="2" charset="0"/>
            </a:endParaRPr>
          </a:p>
        </p:txBody>
      </p:sp>
      <p:sp>
        <p:nvSpPr>
          <p:cNvPr id="65541" name="Rectangle 11">
            <a:extLst>
              <a:ext uri="{FF2B5EF4-FFF2-40B4-BE49-F238E27FC236}">
                <a16:creationId xmlns:a16="http://schemas.microsoft.com/office/drawing/2014/main" id="{83CAEFE3-3446-4E44-A6B1-CAA6CE781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1888" y="1090613"/>
            <a:ext cx="1319212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2"/>
                </a:solidFill>
                <a:latin typeface="Glober Regular" pitchFamily="2" charset="0"/>
              </a:rPr>
              <a:t>Functional</a:t>
            </a:r>
            <a:endParaRPr lang="en-US" altLang="fr-FR" sz="1800">
              <a:solidFill>
                <a:schemeClr val="accent2"/>
              </a:solidFill>
              <a:latin typeface="Glober Regular" pitchFamily="2" charset="0"/>
            </a:endParaRPr>
          </a:p>
        </p:txBody>
      </p:sp>
      <p:sp>
        <p:nvSpPr>
          <p:cNvPr id="65542" name="ZoneTexte 10">
            <a:extLst>
              <a:ext uri="{FF2B5EF4-FFF2-40B4-BE49-F238E27FC236}">
                <a16:creationId xmlns:a16="http://schemas.microsoft.com/office/drawing/2014/main" id="{FC440466-2D76-42CF-A1F6-22280A0EC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100" y="1090613"/>
            <a:ext cx="2655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lober Regular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lober Regular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lober Regular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lober Regular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lober Regular" pitchFamily="2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lober Regular" pitchFamily="2" charset="0"/>
              </a:defRPr>
            </a:lvl9pPr>
          </a:lstStyle>
          <a:p>
            <a:r>
              <a:rPr lang="en-US" altLang="en-US" b="1"/>
              <a:t>Evenness (regularity)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EEEFA5B-0EDB-45B6-BA32-4342AFB9F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 err="1"/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Espace réservé du numéro de diapositive 3">
            <a:extLst>
              <a:ext uri="{FF2B5EF4-FFF2-40B4-BE49-F238E27FC236}">
                <a16:creationId xmlns:a16="http://schemas.microsoft.com/office/drawing/2014/main" id="{5CAE001F-9D84-4519-89A6-5E9A8E6132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  <a:latin typeface="Glober Regular" pitchFamily="2" charset="0"/>
              </a:rPr>
              <a:t>30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BDC61CE-8D16-4D22-9F3C-C5904C83B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/>
              <a:t>Discussion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66564" name="Rectangle 4">
            <a:extLst>
              <a:ext uri="{FF2B5EF4-FFF2-40B4-BE49-F238E27FC236}">
                <a16:creationId xmlns:a16="http://schemas.microsoft.com/office/drawing/2014/main" id="{79D35224-3C6E-4A41-BC27-9980237EE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" y="1112838"/>
            <a:ext cx="1216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latin typeface="Glober Regular" pitchFamily="2" charset="0"/>
              </a:rPr>
              <a:t>Summary</a:t>
            </a:r>
            <a:endParaRPr lang="en-US" altLang="fr-FR" sz="1800">
              <a:latin typeface="Glober Regular" pitchFamily="2" charset="0"/>
            </a:endParaRPr>
          </a:p>
        </p:txBody>
      </p:sp>
      <p:sp>
        <p:nvSpPr>
          <p:cNvPr id="7" name="Google Shape;195;p8">
            <a:extLst>
              <a:ext uri="{FF2B5EF4-FFF2-40B4-BE49-F238E27FC236}">
                <a16:creationId xmlns:a16="http://schemas.microsoft.com/office/drawing/2014/main" id="{A3E50963-DB80-4352-87D6-BA24CDBE315D}"/>
              </a:ext>
            </a:extLst>
          </p:cNvPr>
          <p:cNvSpPr txBox="1">
            <a:spLocks/>
          </p:cNvSpPr>
          <p:nvPr/>
        </p:nvSpPr>
        <p:spPr bwMode="auto">
          <a:xfrm>
            <a:off x="0" y="1690688"/>
            <a:ext cx="9007475" cy="4975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45700" rIns="91425" bIns="45700" anchor="ctr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r>
              <a:rPr lang="en-US" altLang="fr-FR" dirty="0">
                <a:solidFill>
                  <a:srgbClr val="595959"/>
                </a:solidFill>
                <a:sym typeface="Calibri" panose="020F0502020204030204" pitchFamily="34" charset="0"/>
              </a:rPr>
              <a:t>Very strong spatial structure both in taxonomic and functional,</a:t>
            </a:r>
          </a:p>
          <a:p>
            <a:pPr marL="0" indent="0" algn="just" fontAlgn="b">
              <a:spcBef>
                <a:spcPct val="0"/>
              </a:spcBef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/>
            </a:pPr>
            <a:endParaRPr lang="en-US" altLang="fr-FR" sz="1000" dirty="0">
              <a:solidFill>
                <a:srgbClr val="595959"/>
              </a:solidFill>
              <a:sym typeface="Calibri" panose="020F0502020204030204" pitchFamily="34" charset="0"/>
            </a:endParaRP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r>
              <a:rPr lang="en-US" altLang="fr-FR" dirty="0">
                <a:solidFill>
                  <a:srgbClr val="595959"/>
                </a:solidFill>
                <a:sym typeface="Calibri" panose="020F0502020204030204" pitchFamily="34" charset="0"/>
              </a:rPr>
              <a:t>Temporal evolution smaller, especially found in the North Sea,</a:t>
            </a: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endParaRPr lang="en-US" altLang="fr-FR" sz="1000" dirty="0">
              <a:solidFill>
                <a:srgbClr val="595959"/>
              </a:solidFill>
              <a:sym typeface="Calibri" panose="020F0502020204030204" pitchFamily="34" charset="0"/>
            </a:endParaRP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r>
              <a:rPr lang="en-US" altLang="fr-FR" dirty="0">
                <a:solidFill>
                  <a:srgbClr val="595959"/>
                </a:solidFill>
                <a:sym typeface="Calibri" panose="020F0502020204030204" pitchFamily="34" charset="0"/>
              </a:rPr>
              <a:t>Seasonal variability almost null in the Mediterranean Sea, and very strong in the North Sea,</a:t>
            </a:r>
          </a:p>
          <a:p>
            <a:pPr marL="0" indent="0" algn="just" fontAlgn="b">
              <a:spcBef>
                <a:spcPct val="0"/>
              </a:spcBef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/>
            </a:pPr>
            <a:endParaRPr lang="en-US" altLang="fr-FR" sz="1000" dirty="0">
              <a:solidFill>
                <a:srgbClr val="595959"/>
              </a:solidFill>
              <a:sym typeface="Calibri" panose="020F0502020204030204" pitchFamily="34" charset="0"/>
            </a:endParaRP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r>
              <a:rPr lang="en-US" altLang="fr-FR" dirty="0">
                <a:solidFill>
                  <a:srgbClr val="595959"/>
                </a:solidFill>
                <a:sym typeface="Calibri" panose="020F0502020204030204" pitchFamily="34" charset="0"/>
              </a:rPr>
              <a:t>Mediterranean Sea more similar to the North Sea in terms of function, compared to the Bay of Biscay,</a:t>
            </a: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endParaRPr lang="en-US" altLang="fr-FR" sz="1000" dirty="0">
              <a:solidFill>
                <a:srgbClr val="595959"/>
              </a:solidFill>
              <a:sym typeface="Calibri" panose="020F0502020204030204" pitchFamily="34" charset="0"/>
            </a:endParaRP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r>
              <a:rPr lang="en-US" altLang="fr-FR" dirty="0">
                <a:solidFill>
                  <a:srgbClr val="595959"/>
                </a:solidFill>
                <a:sym typeface="Calibri" panose="020F0502020204030204" pitchFamily="34" charset="0"/>
              </a:rPr>
              <a:t>Sea bottom depth, surface temperature and bottom oxygen seem to structure the communities,</a:t>
            </a: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endParaRPr lang="en-US" altLang="fr-FR" sz="1000" dirty="0">
              <a:solidFill>
                <a:srgbClr val="595959"/>
              </a:solidFill>
              <a:sym typeface="Calibri" panose="020F0502020204030204" pitchFamily="34" charset="0"/>
            </a:endParaRP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r>
              <a:rPr lang="en-US" altLang="fr-FR" dirty="0">
                <a:solidFill>
                  <a:srgbClr val="595959"/>
                </a:solidFill>
                <a:sym typeface="Calibri" panose="020F0502020204030204" pitchFamily="34" charset="0"/>
              </a:rPr>
              <a:t>Increased taxonomic diversity in the northern part of the North sea, Baltic Sea and western Mediterranean but become more homogenous</a:t>
            </a: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endParaRPr lang="en-US" altLang="fr-FR" sz="1000" dirty="0">
              <a:solidFill>
                <a:srgbClr val="595959"/>
              </a:solidFill>
              <a:sym typeface="Calibri" panose="020F0502020204030204" pitchFamily="34" charset="0"/>
            </a:endParaRP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r>
              <a:rPr lang="en-US" altLang="fr-FR" dirty="0">
                <a:solidFill>
                  <a:srgbClr val="595959"/>
                </a:solidFill>
                <a:sym typeface="Calibri" panose="020F0502020204030204" pitchFamily="34" charset="0"/>
              </a:rPr>
              <a:t>Decrease of the function richness and dispersion in the north sea, but increase in the Mediterranean </a:t>
            </a: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endParaRPr lang="en-US" altLang="fr-FR" dirty="0">
              <a:solidFill>
                <a:srgbClr val="595959"/>
              </a:solidFill>
              <a:sym typeface="Calibri" panose="020F0502020204030204" pitchFamily="34" charset="0"/>
            </a:endParaRP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r>
              <a:rPr lang="en-US" altLang="fr-FR" dirty="0">
                <a:solidFill>
                  <a:srgbClr val="595959"/>
                </a:solidFill>
                <a:sym typeface="Calibri" panose="020F0502020204030204" pitchFamily="34" charset="0"/>
              </a:rPr>
              <a:t>Increase of the functional regularity in the northern part of the north sea</a:t>
            </a: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endParaRPr lang="fr-FR" altLang="fr-FR" dirty="0">
              <a:solidFill>
                <a:srgbClr val="595959"/>
              </a:solidFill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Espace réservé du numéro de diapositive 3">
            <a:extLst>
              <a:ext uri="{FF2B5EF4-FFF2-40B4-BE49-F238E27FC236}">
                <a16:creationId xmlns:a16="http://schemas.microsoft.com/office/drawing/2014/main" id="{8FB87279-5626-4CE5-AD90-12C94474976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  <a:latin typeface="Glober Regular" pitchFamily="2" charset="0"/>
              </a:rPr>
              <a:t>31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51D6DFA-A2AD-4214-99F0-069A5205C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b="1" dirty="0"/>
              <a:t>Discussion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67588" name="Rectangle 4">
            <a:extLst>
              <a:ext uri="{FF2B5EF4-FFF2-40B4-BE49-F238E27FC236}">
                <a16:creationId xmlns:a16="http://schemas.microsoft.com/office/drawing/2014/main" id="{79155850-90F2-4C6B-8542-7D48797CA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238" y="1377950"/>
            <a:ext cx="1714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latin typeface="Glober Regular" pitchFamily="2" charset="0"/>
              </a:rPr>
              <a:t>What’s next ? </a:t>
            </a:r>
            <a:endParaRPr lang="en-US" altLang="fr-FR" sz="1800">
              <a:latin typeface="Glober Regular" pitchFamily="2" charset="0"/>
            </a:endParaRPr>
          </a:p>
        </p:txBody>
      </p:sp>
      <p:sp>
        <p:nvSpPr>
          <p:cNvPr id="58374" name="Google Shape;195;p8">
            <a:extLst>
              <a:ext uri="{FF2B5EF4-FFF2-40B4-BE49-F238E27FC236}">
                <a16:creationId xmlns:a16="http://schemas.microsoft.com/office/drawing/2014/main" id="{007D14BF-D7F7-4AD7-B7B7-D5BA5AEACEB0}"/>
              </a:ext>
            </a:extLst>
          </p:cNvPr>
          <p:cNvSpPr txBox="1">
            <a:spLocks/>
          </p:cNvSpPr>
          <p:nvPr/>
        </p:nvSpPr>
        <p:spPr bwMode="auto">
          <a:xfrm>
            <a:off x="460375" y="2024063"/>
            <a:ext cx="8478838" cy="361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r>
              <a:rPr lang="en-US" altLang="fr-FR" dirty="0">
                <a:solidFill>
                  <a:srgbClr val="595959"/>
                </a:solidFill>
                <a:sym typeface="Calibri" panose="020F0502020204030204" pitchFamily="34" charset="0"/>
              </a:rPr>
              <a:t>Describe by writing all the evolution showed </a:t>
            </a: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endParaRPr lang="en-US" altLang="fr-FR" dirty="0">
              <a:solidFill>
                <a:srgbClr val="595959"/>
              </a:solidFill>
              <a:sym typeface="Calibri" panose="020F0502020204030204" pitchFamily="34" charset="0"/>
            </a:endParaRP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endParaRPr lang="en-US" altLang="fr-FR" dirty="0">
              <a:solidFill>
                <a:srgbClr val="595959"/>
              </a:solidFill>
              <a:sym typeface="Calibri" panose="020F0502020204030204" pitchFamily="34" charset="0"/>
            </a:endParaRP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r>
              <a:rPr lang="en-US" altLang="fr-FR" dirty="0">
                <a:solidFill>
                  <a:srgbClr val="595959"/>
                </a:solidFill>
                <a:sym typeface="Calibri" panose="020F0502020204030204" pitchFamily="34" charset="0"/>
              </a:rPr>
              <a:t>Better link functional and diversity metrics </a:t>
            </a: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endParaRPr lang="en-US" altLang="fr-FR" dirty="0">
              <a:solidFill>
                <a:srgbClr val="595959"/>
              </a:solidFill>
              <a:sym typeface="Calibri" panose="020F0502020204030204" pitchFamily="34" charset="0"/>
            </a:endParaRP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endParaRPr lang="en-US" altLang="fr-FR" dirty="0">
              <a:solidFill>
                <a:srgbClr val="595959"/>
              </a:solidFill>
              <a:sym typeface="Calibri" panose="020F0502020204030204" pitchFamily="34" charset="0"/>
            </a:endParaRP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r>
              <a:rPr lang="en-US" altLang="fr-FR" dirty="0">
                <a:solidFill>
                  <a:srgbClr val="595959"/>
                </a:solidFill>
                <a:sym typeface="Calibri" panose="020F0502020204030204" pitchFamily="34" charset="0"/>
              </a:rPr>
              <a:t>Work on external drivers (environmental and fisheries) </a:t>
            </a:r>
          </a:p>
          <a:p>
            <a:pPr marL="0" indent="0" algn="just" fontAlgn="b">
              <a:spcBef>
                <a:spcPct val="0"/>
              </a:spcBef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/>
            </a:pPr>
            <a:r>
              <a:rPr lang="en-US" altLang="fr-FR" dirty="0">
                <a:solidFill>
                  <a:srgbClr val="595959"/>
                </a:solidFill>
                <a:sym typeface="Calibri" panose="020F0502020204030204" pitchFamily="34" charset="0"/>
              </a:rPr>
              <a:t>		-&gt; which fisheries data ? (GFW, European data, other ideas?)</a:t>
            </a:r>
          </a:p>
          <a:p>
            <a:pPr marL="0" indent="0" algn="just" fontAlgn="b">
              <a:spcBef>
                <a:spcPct val="0"/>
              </a:spcBef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/>
            </a:pPr>
            <a:endParaRPr lang="en-US" altLang="fr-FR" dirty="0">
              <a:solidFill>
                <a:srgbClr val="595959"/>
              </a:solidFill>
              <a:sym typeface="Calibri" panose="020F0502020204030204" pitchFamily="34" charset="0"/>
            </a:endParaRP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r>
              <a:rPr lang="en-US" altLang="fr-FR" dirty="0">
                <a:solidFill>
                  <a:srgbClr val="595959"/>
                </a:solidFill>
                <a:sym typeface="Calibri" panose="020F0502020204030204" pitchFamily="34" charset="0"/>
              </a:rPr>
              <a:t>Start writing a shared document</a:t>
            </a:r>
            <a:endParaRPr lang="fr-FR" altLang="fr-FR" dirty="0">
              <a:solidFill>
                <a:srgbClr val="595959"/>
              </a:solidFill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Espace réservé du numéro de diapositive 6">
            <a:extLst>
              <a:ext uri="{FF2B5EF4-FFF2-40B4-BE49-F238E27FC236}">
                <a16:creationId xmlns:a16="http://schemas.microsoft.com/office/drawing/2014/main" id="{5DB0DE4A-3430-402C-81DB-5CD538FCC127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A8486C-4BDE-45C0-BDC3-C8BCB6189B81}" type="slidenum">
              <a:rPr lang="fr-FR" altLang="fr-FR" sz="14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fr-FR" altLang="fr-FR" sz="1400">
              <a:solidFill>
                <a:schemeClr val="bg1"/>
              </a:solidFill>
            </a:endParaRPr>
          </a:p>
        </p:txBody>
      </p:sp>
      <p:sp>
        <p:nvSpPr>
          <p:cNvPr id="14339" name="Rectangle 6">
            <a:extLst>
              <a:ext uri="{FF2B5EF4-FFF2-40B4-BE49-F238E27FC236}">
                <a16:creationId xmlns:a16="http://schemas.microsoft.com/office/drawing/2014/main" id="{56F54717-16B3-4AD3-B540-C55108900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675" y="1163638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800" b="1" u="sng">
                <a:solidFill>
                  <a:srgbClr val="595959"/>
                </a:solidFill>
                <a:latin typeface="Glober Regular" pitchFamily="2" charset="0"/>
                <a:sym typeface="Calibri" panose="020F0502020204030204" pitchFamily="34" charset="0"/>
              </a:rPr>
              <a:t>Data bias : seasonally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A0D5B93-3885-4EAF-B33F-C2A943739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</a:t>
            </a:r>
            <a:r>
              <a:rPr lang="fr-FR" altLang="fr-FR" sz="2400" b="1" dirty="0"/>
              <a:t>Data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pic>
        <p:nvPicPr>
          <p:cNvPr id="14341" name="Image 16">
            <a:extLst>
              <a:ext uri="{FF2B5EF4-FFF2-40B4-BE49-F238E27FC236}">
                <a16:creationId xmlns:a16="http://schemas.microsoft.com/office/drawing/2014/main" id="{E154E1C6-D9E1-4915-96B2-325D7C875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533525"/>
            <a:ext cx="381000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droite 1">
            <a:extLst>
              <a:ext uri="{FF2B5EF4-FFF2-40B4-BE49-F238E27FC236}">
                <a16:creationId xmlns:a16="http://schemas.microsoft.com/office/drawing/2014/main" id="{B428D171-48C4-4927-9676-FDBB83AD71DC}"/>
              </a:ext>
            </a:extLst>
          </p:cNvPr>
          <p:cNvSpPr/>
          <p:nvPr/>
        </p:nvSpPr>
        <p:spPr>
          <a:xfrm>
            <a:off x="4210050" y="2479675"/>
            <a:ext cx="685800" cy="3825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343" name="Image 2">
            <a:extLst>
              <a:ext uri="{FF2B5EF4-FFF2-40B4-BE49-F238E27FC236}">
                <a16:creationId xmlns:a16="http://schemas.microsoft.com/office/drawing/2014/main" id="{3009E5F2-2FB3-4CD5-A93D-DB08C1E76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25" y="1516063"/>
            <a:ext cx="3113088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Image 4">
            <a:extLst>
              <a:ext uri="{FF2B5EF4-FFF2-40B4-BE49-F238E27FC236}">
                <a16:creationId xmlns:a16="http://schemas.microsoft.com/office/drawing/2014/main" id="{4E4510B3-4FD2-44EB-BA8E-6ADF5231E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6" b="21031"/>
          <a:stretch>
            <a:fillRect/>
          </a:stretch>
        </p:blipFill>
        <p:spPr bwMode="auto">
          <a:xfrm>
            <a:off x="204788" y="4724400"/>
            <a:ext cx="8010525" cy="222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lèche droite 11">
            <a:extLst>
              <a:ext uri="{FF2B5EF4-FFF2-40B4-BE49-F238E27FC236}">
                <a16:creationId xmlns:a16="http://schemas.microsoft.com/office/drawing/2014/main" id="{EC386FDF-1908-498C-BD1E-233AC9767025}"/>
              </a:ext>
            </a:extLst>
          </p:cNvPr>
          <p:cNvSpPr/>
          <p:nvPr/>
        </p:nvSpPr>
        <p:spPr>
          <a:xfrm rot="5400000">
            <a:off x="4042569" y="4190206"/>
            <a:ext cx="685800" cy="3825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u numéro de diapositive 6">
            <a:extLst>
              <a:ext uri="{FF2B5EF4-FFF2-40B4-BE49-F238E27FC236}">
                <a16:creationId xmlns:a16="http://schemas.microsoft.com/office/drawing/2014/main" id="{EE8890B4-FADB-431F-948D-6E569754D96B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676216-5439-4BE1-813A-582BEFD9D6C0}" type="slidenum">
              <a:rPr lang="fr-FR" altLang="fr-FR" sz="14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fr-FR" altLang="fr-FR" sz="1400">
              <a:solidFill>
                <a:schemeClr val="bg1"/>
              </a:solidFill>
            </a:endParaRPr>
          </a:p>
        </p:txBody>
      </p:sp>
      <p:sp>
        <p:nvSpPr>
          <p:cNvPr id="15363" name="Rectangle 6">
            <a:extLst>
              <a:ext uri="{FF2B5EF4-FFF2-40B4-BE49-F238E27FC236}">
                <a16:creationId xmlns:a16="http://schemas.microsoft.com/office/drawing/2014/main" id="{7C670E5E-1200-479A-8523-5F3ADE1E6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675" y="1163638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800" b="1" u="sng">
                <a:solidFill>
                  <a:srgbClr val="595959"/>
                </a:solidFill>
                <a:latin typeface="Glober Regular" pitchFamily="2" charset="0"/>
                <a:sym typeface="Calibri" panose="020F0502020204030204" pitchFamily="34" charset="0"/>
              </a:rPr>
              <a:t>Data bias : new sampling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0D7C64E0-5CE5-486F-8230-57B5D6B46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</a:t>
            </a:r>
            <a:r>
              <a:rPr lang="fr-FR" altLang="fr-FR" sz="2400" b="1" dirty="0"/>
              <a:t>Data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pic>
        <p:nvPicPr>
          <p:cNvPr id="15365" name="Image 16">
            <a:extLst>
              <a:ext uri="{FF2B5EF4-FFF2-40B4-BE49-F238E27FC236}">
                <a16:creationId xmlns:a16="http://schemas.microsoft.com/office/drawing/2014/main" id="{AAD735EA-35FB-48C5-8A6F-91185BC8C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1616075"/>
            <a:ext cx="2678112" cy="224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droite 1">
            <a:extLst>
              <a:ext uri="{FF2B5EF4-FFF2-40B4-BE49-F238E27FC236}">
                <a16:creationId xmlns:a16="http://schemas.microsoft.com/office/drawing/2014/main" id="{FEF83C52-96A4-43E8-9589-F68B2DD6DDD6}"/>
              </a:ext>
            </a:extLst>
          </p:cNvPr>
          <p:cNvSpPr/>
          <p:nvPr/>
        </p:nvSpPr>
        <p:spPr>
          <a:xfrm rot="5400000">
            <a:off x="5216525" y="1935163"/>
            <a:ext cx="503237" cy="2492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Google Shape;195;p8">
            <a:extLst>
              <a:ext uri="{FF2B5EF4-FFF2-40B4-BE49-F238E27FC236}">
                <a16:creationId xmlns:a16="http://schemas.microsoft.com/office/drawing/2014/main" id="{110DC85E-D8B0-4AF1-9970-8BF71EE35C60}"/>
              </a:ext>
            </a:extLst>
          </p:cNvPr>
          <p:cNvSpPr txBox="1">
            <a:spLocks/>
          </p:cNvSpPr>
          <p:nvPr/>
        </p:nvSpPr>
        <p:spPr bwMode="auto">
          <a:xfrm>
            <a:off x="3557588" y="2319338"/>
            <a:ext cx="5586412" cy="340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r>
              <a:rPr lang="en-US" altLang="fr-FR" sz="1800">
                <a:solidFill>
                  <a:srgbClr val="595959"/>
                </a:solidFill>
                <a:sym typeface="Calibri" panose="020F0502020204030204" pitchFamily="34" charset="0"/>
              </a:rPr>
              <a:t>Years after 1994 and until 2019 </a:t>
            </a: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buFontTx/>
              <a:buChar char="-"/>
              <a:defRPr/>
            </a:pPr>
            <a:endParaRPr lang="en-US" altLang="fr-FR" sz="1800">
              <a:solidFill>
                <a:srgbClr val="595959"/>
              </a:solidFill>
              <a:sym typeface="Calibri" panose="020F0502020204030204" pitchFamily="34" charset="0"/>
            </a:endParaRP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r>
              <a:rPr lang="en-US" altLang="fr-FR" sz="1800">
                <a:solidFill>
                  <a:srgbClr val="595959"/>
                </a:solidFill>
                <a:sym typeface="Calibri" panose="020F0502020204030204" pitchFamily="34" charset="0"/>
              </a:rPr>
              <a:t>ICES rectangle with the first year of sampling before 2005</a:t>
            </a: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buFontTx/>
              <a:buChar char="-"/>
              <a:defRPr/>
            </a:pPr>
            <a:endParaRPr lang="en-US" altLang="fr-FR" sz="1800">
              <a:solidFill>
                <a:srgbClr val="595959"/>
              </a:solidFill>
              <a:sym typeface="Calibri" panose="020F0502020204030204" pitchFamily="34" charset="0"/>
            </a:endParaRP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r>
              <a:rPr lang="en-US" altLang="fr-FR" sz="1800">
                <a:solidFill>
                  <a:srgbClr val="595959"/>
                </a:solidFill>
                <a:sym typeface="Calibri" panose="020F0502020204030204" pitchFamily="34" charset="0"/>
              </a:rPr>
              <a:t>ICES rectangle with at least 10 years sampled</a:t>
            </a:r>
          </a:p>
          <a:p>
            <a:pPr marL="0" indent="0" algn="just" fontAlgn="b">
              <a:spcBef>
                <a:spcPct val="0"/>
              </a:spcBef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/>
            </a:pPr>
            <a:endParaRPr lang="en-US" altLang="fr-FR" sz="1800">
              <a:solidFill>
                <a:srgbClr val="595959"/>
              </a:solidFill>
              <a:sym typeface="Calibri" panose="020F0502020204030204" pitchFamily="34" charset="0"/>
            </a:endParaRP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r>
              <a:rPr lang="en-US" altLang="fr-FR" sz="1800">
                <a:solidFill>
                  <a:srgbClr val="595959"/>
                </a:solidFill>
                <a:sym typeface="Calibri" panose="020F0502020204030204" pitchFamily="34" charset="0"/>
              </a:rPr>
              <a:t>At least 2 trawls by ICES rectangle, year and quarter </a:t>
            </a: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endParaRPr lang="en-US" altLang="fr-FR" sz="1800">
              <a:solidFill>
                <a:srgbClr val="595959"/>
              </a:solidFill>
              <a:sym typeface="Calibri" panose="020F0502020204030204" pitchFamily="34" charset="0"/>
            </a:endParaRPr>
          </a:p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defRPr/>
            </a:pPr>
            <a:r>
              <a:rPr lang="en-US" altLang="fr-FR" sz="1800">
                <a:solidFill>
                  <a:srgbClr val="595959"/>
                </a:solidFill>
                <a:sym typeface="Calibri" panose="020F0502020204030204" pitchFamily="34" charset="0"/>
              </a:rPr>
              <a:t>Randomly sample two trawls in each ICES rectangle, by year and quarter</a:t>
            </a:r>
            <a:endParaRPr lang="fr-FR" altLang="fr-FR" sz="1800" dirty="0">
              <a:solidFill>
                <a:srgbClr val="595959"/>
              </a:solidFill>
              <a:sym typeface="Calibri" panose="020F0502020204030204" pitchFamily="34" charset="0"/>
            </a:endParaRPr>
          </a:p>
        </p:txBody>
      </p:sp>
      <p:sp>
        <p:nvSpPr>
          <p:cNvPr id="15368" name="Rectangle 5">
            <a:extLst>
              <a:ext uri="{FF2B5EF4-FFF2-40B4-BE49-F238E27FC236}">
                <a16:creationId xmlns:a16="http://schemas.microsoft.com/office/drawing/2014/main" id="{CB58FE37-0408-4B3E-8304-7756589C4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1349375"/>
            <a:ext cx="1706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800">
                <a:solidFill>
                  <a:srgbClr val="595959"/>
                </a:solidFill>
                <a:latin typeface="Glober Regular" pitchFamily="2" charset="0"/>
                <a:sym typeface="Calibri" panose="020F0502020204030204" pitchFamily="34" charset="0"/>
              </a:rPr>
              <a:t>107,954 trawls </a:t>
            </a:r>
          </a:p>
        </p:txBody>
      </p:sp>
      <p:sp>
        <p:nvSpPr>
          <p:cNvPr id="15369" name="Rectangle 14">
            <a:extLst>
              <a:ext uri="{FF2B5EF4-FFF2-40B4-BE49-F238E27FC236}">
                <a16:creationId xmlns:a16="http://schemas.microsoft.com/office/drawing/2014/main" id="{066EB917-9F68-488F-BD28-3DE304B4E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6288088"/>
            <a:ext cx="158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800">
                <a:solidFill>
                  <a:srgbClr val="595959"/>
                </a:solidFill>
                <a:latin typeface="Glober Regular" pitchFamily="2" charset="0"/>
                <a:sym typeface="Calibri" panose="020F0502020204030204" pitchFamily="34" charset="0"/>
              </a:rPr>
              <a:t>32,566 trawls </a:t>
            </a:r>
          </a:p>
        </p:txBody>
      </p:sp>
      <p:sp>
        <p:nvSpPr>
          <p:cNvPr id="16" name="Flèche droite 15">
            <a:extLst>
              <a:ext uri="{FF2B5EF4-FFF2-40B4-BE49-F238E27FC236}">
                <a16:creationId xmlns:a16="http://schemas.microsoft.com/office/drawing/2014/main" id="{77CC9E3F-2985-493E-B692-2556DC3A41CC}"/>
              </a:ext>
            </a:extLst>
          </p:cNvPr>
          <p:cNvSpPr/>
          <p:nvPr/>
        </p:nvSpPr>
        <p:spPr>
          <a:xfrm rot="5400000">
            <a:off x="5215731" y="5793582"/>
            <a:ext cx="504825" cy="2492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371" name="Image 18">
            <a:extLst>
              <a:ext uri="{FF2B5EF4-FFF2-40B4-BE49-F238E27FC236}">
                <a16:creationId xmlns:a16="http://schemas.microsoft.com/office/drawing/2014/main" id="{00D2CEC1-8910-49F6-B420-7AA417A2E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4022725"/>
            <a:ext cx="2906712" cy="28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lèche droite 17">
            <a:extLst>
              <a:ext uri="{FF2B5EF4-FFF2-40B4-BE49-F238E27FC236}">
                <a16:creationId xmlns:a16="http://schemas.microsoft.com/office/drawing/2014/main" id="{7C95990E-BF05-4A1A-819C-55EEA11C191B}"/>
              </a:ext>
            </a:extLst>
          </p:cNvPr>
          <p:cNvSpPr/>
          <p:nvPr/>
        </p:nvSpPr>
        <p:spPr>
          <a:xfrm rot="5400000">
            <a:off x="1564482" y="3831431"/>
            <a:ext cx="539750" cy="3825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ce réservé du numéro de diapositive 6">
            <a:extLst>
              <a:ext uri="{FF2B5EF4-FFF2-40B4-BE49-F238E27FC236}">
                <a16:creationId xmlns:a16="http://schemas.microsoft.com/office/drawing/2014/main" id="{4120D525-129B-4EEE-9EFE-BAD81085C19F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438DF8B-A72A-4A9B-B9F9-03916F5F9BAB}" type="slidenum">
              <a:rPr lang="fr-FR" altLang="fr-FR" sz="14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fr-FR" altLang="fr-FR" sz="1400">
              <a:solidFill>
                <a:schemeClr val="bg1"/>
              </a:solidFill>
            </a:endParaRPr>
          </a:p>
        </p:txBody>
      </p:sp>
      <p:sp>
        <p:nvSpPr>
          <p:cNvPr id="17411" name="Rectangle 6">
            <a:extLst>
              <a:ext uri="{FF2B5EF4-FFF2-40B4-BE49-F238E27FC236}">
                <a16:creationId xmlns:a16="http://schemas.microsoft.com/office/drawing/2014/main" id="{ACADD249-8A5B-4494-A829-E55E7A61C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675" y="1163638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800" b="1" u="sng">
                <a:solidFill>
                  <a:srgbClr val="595959"/>
                </a:solidFill>
                <a:latin typeface="Glober Regular" pitchFamily="2" charset="0"/>
                <a:sym typeface="Calibri" panose="020F0502020204030204" pitchFamily="34" charset="0"/>
              </a:rPr>
              <a:t>Data bias : new sampling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8A7E5DEC-1801-442F-9144-181C5EE6D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</a:t>
            </a:r>
            <a:r>
              <a:rPr lang="fr-FR" altLang="fr-FR" sz="2400" b="1" dirty="0"/>
              <a:t>Data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pic>
        <p:nvPicPr>
          <p:cNvPr id="17413" name="Image 3">
            <a:extLst>
              <a:ext uri="{FF2B5EF4-FFF2-40B4-BE49-F238E27FC236}">
                <a16:creationId xmlns:a16="http://schemas.microsoft.com/office/drawing/2014/main" id="{37522F01-8893-44A5-A3B7-211CD3951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" r="3230"/>
          <a:stretch>
            <a:fillRect/>
          </a:stretch>
        </p:blipFill>
        <p:spPr bwMode="auto">
          <a:xfrm>
            <a:off x="74613" y="1533525"/>
            <a:ext cx="8970962" cy="444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ce réservé du numéro de diapositive 6">
            <a:extLst>
              <a:ext uri="{FF2B5EF4-FFF2-40B4-BE49-F238E27FC236}">
                <a16:creationId xmlns:a16="http://schemas.microsoft.com/office/drawing/2014/main" id="{2799CD60-E43C-49E0-AA70-3C5623196C06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5CF812-1729-4351-ACBB-296CF01A72F7}" type="slidenum">
              <a:rPr lang="fr-FR" altLang="fr-FR" sz="14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fr-FR" altLang="fr-FR" sz="1400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BDC2DCC-0033-4D02-8E44-D5AA63515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b="1" dirty="0" err="1"/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sp>
        <p:nvSpPr>
          <p:cNvPr id="19460" name="Rectangle 5">
            <a:extLst>
              <a:ext uri="{FF2B5EF4-FFF2-40B4-BE49-F238E27FC236}">
                <a16:creationId xmlns:a16="http://schemas.microsoft.com/office/drawing/2014/main" id="{E92CF991-80B9-4B7A-B14C-D7F62FBA5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738" y="2667000"/>
            <a:ext cx="4516437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just">
              <a:lnSpc>
                <a:spcPct val="200000"/>
              </a:lnSpc>
              <a:spcBef>
                <a:spcPct val="0"/>
              </a:spcBef>
            </a:pPr>
            <a:r>
              <a:rPr lang="en-US" altLang="fr-FR" sz="1800">
                <a:latin typeface="Glober Regular" pitchFamily="2" charset="0"/>
              </a:rPr>
              <a:t>Space</a:t>
            </a:r>
            <a:r>
              <a:rPr lang="fr-FR" altLang="fr-FR" sz="1800">
                <a:latin typeface="Glober Regular" pitchFamily="2" charset="0"/>
              </a:rPr>
              <a:t> analyses (e.g. PCA and PCoA),</a:t>
            </a:r>
          </a:p>
          <a:p>
            <a:pPr algn="just">
              <a:lnSpc>
                <a:spcPct val="200000"/>
              </a:lnSpc>
              <a:spcBef>
                <a:spcPct val="0"/>
              </a:spcBef>
            </a:pPr>
            <a:r>
              <a:rPr lang="fr-FR" altLang="fr-FR" sz="1800">
                <a:latin typeface="Glober Regular" pitchFamily="2" charset="0"/>
              </a:rPr>
              <a:t>Spatial and temporal of first dimensions,</a:t>
            </a:r>
          </a:p>
          <a:p>
            <a:pPr algn="just">
              <a:lnSpc>
                <a:spcPct val="200000"/>
              </a:lnSpc>
              <a:spcBef>
                <a:spcPct val="0"/>
              </a:spcBef>
            </a:pPr>
            <a:r>
              <a:rPr lang="en-US" altLang="fr-FR" sz="1800">
                <a:latin typeface="Glober Regular" pitchFamily="2" charset="0"/>
              </a:rPr>
              <a:t>Projection of external variables to measure their influence.</a:t>
            </a:r>
          </a:p>
        </p:txBody>
      </p:sp>
      <p:sp>
        <p:nvSpPr>
          <p:cNvPr id="19461" name="Rectangle 8">
            <a:extLst>
              <a:ext uri="{FF2B5EF4-FFF2-40B4-BE49-F238E27FC236}">
                <a16:creationId xmlns:a16="http://schemas.microsoft.com/office/drawing/2014/main" id="{B72743FA-F413-4289-869A-4652107CC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8" y="2486025"/>
            <a:ext cx="398462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fr-FR" sz="1800">
                <a:latin typeface="Glober Regular" pitchFamily="2" charset="0"/>
              </a:rPr>
              <a:t>Diversity metrics calculation (e.g. Shannon) by trawl, 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fr-FR" sz="1800">
                <a:latin typeface="Glober Regular" pitchFamily="2" charset="0"/>
              </a:rPr>
              <a:t>Maps of the metrics, 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fr-FR" sz="1800">
                <a:latin typeface="Glober Regular" pitchFamily="2" charset="0"/>
              </a:rPr>
              <a:t>Spatiotemporal statistical models function of external variables </a:t>
            </a:r>
            <a:r>
              <a:rPr lang="fr-FR" altLang="fr-FR" sz="1800">
                <a:latin typeface="Glober Regular" pitchFamily="2" charset="0"/>
              </a:rPr>
              <a:t>(</a:t>
            </a:r>
            <a:r>
              <a:rPr lang="en-US" altLang="fr-FR" sz="1800">
                <a:latin typeface="Glober Regular" pitchFamily="2" charset="0"/>
              </a:rPr>
              <a:t>environment</a:t>
            </a:r>
            <a:r>
              <a:rPr lang="fr-FR" altLang="fr-FR" sz="1800">
                <a:latin typeface="Glober Regular" pitchFamily="2" charset="0"/>
              </a:rPr>
              <a:t> and </a:t>
            </a:r>
            <a:r>
              <a:rPr lang="en-US" altLang="fr-FR" sz="1800">
                <a:latin typeface="Glober Regular" pitchFamily="2" charset="0"/>
              </a:rPr>
              <a:t>fishing</a:t>
            </a:r>
            <a:r>
              <a:rPr lang="fr-FR" altLang="fr-FR" sz="1800">
                <a:latin typeface="Glober Regular" pitchFamily="2" charset="0"/>
              </a:rPr>
              <a:t>).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AE7881C-D5CF-42CE-AF1D-F1CA5A68681B}"/>
              </a:ext>
            </a:extLst>
          </p:cNvPr>
          <p:cNvCxnSpPr/>
          <p:nvPr/>
        </p:nvCxnSpPr>
        <p:spPr>
          <a:xfrm>
            <a:off x="4892675" y="2613025"/>
            <a:ext cx="7938" cy="366712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463" name="Rectangle 4">
            <a:extLst>
              <a:ext uri="{FF2B5EF4-FFF2-40B4-BE49-F238E27FC236}">
                <a16:creationId xmlns:a16="http://schemas.microsoft.com/office/drawing/2014/main" id="{E0FE3818-39C9-4CB1-8616-CA5C2687E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8963" y="1603375"/>
            <a:ext cx="62674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fr-FR" sz="1800" b="1">
                <a:latin typeface="Glober Regular" pitchFamily="2" charset="0"/>
              </a:rPr>
              <a:t>Taxonomy and functional in parallel, with the two following approaches :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10963370-49E0-4131-A81C-27A34DF2B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b="1" dirty="0" err="1"/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sp>
        <p:nvSpPr>
          <p:cNvPr id="21507" name="Rectangle 4">
            <a:extLst>
              <a:ext uri="{FF2B5EF4-FFF2-40B4-BE49-F238E27FC236}">
                <a16:creationId xmlns:a16="http://schemas.microsoft.com/office/drawing/2014/main" id="{65D37546-2C10-4E85-B5A7-786A75DCD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3" y="1123950"/>
            <a:ext cx="626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 u="sng">
                <a:latin typeface="Glober Regular" pitchFamily="2" charset="0"/>
              </a:rPr>
              <a:t>First method : Space</a:t>
            </a:r>
            <a:r>
              <a:rPr lang="fr-FR" altLang="fr-FR" sz="1800" b="1" u="sng">
                <a:latin typeface="Glober Regular" pitchFamily="2" charset="0"/>
              </a:rPr>
              <a:t> analyses</a:t>
            </a:r>
            <a:endParaRPr lang="en-US" altLang="fr-FR" sz="1800" b="1" u="sng">
              <a:latin typeface="Glober Regular" pitchFamily="2" charset="0"/>
            </a:endParaRPr>
          </a:p>
        </p:txBody>
      </p:sp>
      <p:sp>
        <p:nvSpPr>
          <p:cNvPr id="2" name="Parenthèses 1">
            <a:extLst>
              <a:ext uri="{FF2B5EF4-FFF2-40B4-BE49-F238E27FC236}">
                <a16:creationId xmlns:a16="http://schemas.microsoft.com/office/drawing/2014/main" id="{7E6F6846-33B1-4370-AC90-1ADBEAC7F240}"/>
              </a:ext>
            </a:extLst>
          </p:cNvPr>
          <p:cNvSpPr/>
          <p:nvPr/>
        </p:nvSpPr>
        <p:spPr>
          <a:xfrm>
            <a:off x="369888" y="1793875"/>
            <a:ext cx="1585912" cy="1019175"/>
          </a:xfrm>
          <a:prstGeom prst="bracketPair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509" name="Rectangle 9">
            <a:extLst>
              <a:ext uri="{FF2B5EF4-FFF2-40B4-BE49-F238E27FC236}">
                <a16:creationId xmlns:a16="http://schemas.microsoft.com/office/drawing/2014/main" id="{8896BEB5-DEB7-41D9-A2B7-E50B34812FDD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512762" y="2089150"/>
            <a:ext cx="14255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600">
                <a:solidFill>
                  <a:srgbClr val="595959"/>
                </a:solidFill>
                <a:latin typeface="Glober Regular" pitchFamily="2" charset="0"/>
                <a:sym typeface="Calibri" panose="020F0502020204030204" pitchFamily="34" charset="0"/>
              </a:rPr>
              <a:t>32,566 trawls </a:t>
            </a:r>
          </a:p>
        </p:txBody>
      </p:sp>
      <p:sp>
        <p:nvSpPr>
          <p:cNvPr id="21510" name="Rectangle 11">
            <a:extLst>
              <a:ext uri="{FF2B5EF4-FFF2-40B4-BE49-F238E27FC236}">
                <a16:creationId xmlns:a16="http://schemas.microsoft.com/office/drawing/2014/main" id="{481ADA1A-921A-4E24-9F06-CBA379CB6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75" y="1422400"/>
            <a:ext cx="12255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600">
                <a:solidFill>
                  <a:srgbClr val="595959"/>
                </a:solidFill>
                <a:latin typeface="Glober Regular" pitchFamily="2" charset="0"/>
                <a:sym typeface="Calibri" panose="020F0502020204030204" pitchFamily="34" charset="0"/>
              </a:rPr>
              <a:t>570 species</a:t>
            </a:r>
          </a:p>
        </p:txBody>
      </p:sp>
      <p:sp>
        <p:nvSpPr>
          <p:cNvPr id="13" name="Flèche droite 12">
            <a:extLst>
              <a:ext uri="{FF2B5EF4-FFF2-40B4-BE49-F238E27FC236}">
                <a16:creationId xmlns:a16="http://schemas.microsoft.com/office/drawing/2014/main" id="{89F17BC4-6321-48AB-9AB8-51E92C3B1A75}"/>
              </a:ext>
            </a:extLst>
          </p:cNvPr>
          <p:cNvSpPr/>
          <p:nvPr/>
        </p:nvSpPr>
        <p:spPr>
          <a:xfrm>
            <a:off x="2316163" y="2219325"/>
            <a:ext cx="714375" cy="2238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512" name="Rectangle 3">
            <a:extLst>
              <a:ext uri="{FF2B5EF4-FFF2-40B4-BE49-F238E27FC236}">
                <a16:creationId xmlns:a16="http://schemas.microsoft.com/office/drawing/2014/main" id="{34496D8E-A8E6-4402-9E7B-D94BC2D8B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9775" y="1863725"/>
            <a:ext cx="1327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1"/>
                </a:solidFill>
                <a:latin typeface="Glober Regular" pitchFamily="2" charset="0"/>
              </a:rPr>
              <a:t>Taxonomy</a:t>
            </a:r>
            <a:endParaRPr lang="en-US" altLang="fr-FR" sz="1800">
              <a:solidFill>
                <a:schemeClr val="accent1"/>
              </a:solidFill>
              <a:latin typeface="Glober Regular" pitchFamily="2" charset="0"/>
            </a:endParaRPr>
          </a:p>
        </p:txBody>
      </p:sp>
      <p:sp>
        <p:nvSpPr>
          <p:cNvPr id="21513" name="Espace réservé du numéro de diapositive 6">
            <a:extLst>
              <a:ext uri="{FF2B5EF4-FFF2-40B4-BE49-F238E27FC236}">
                <a16:creationId xmlns:a16="http://schemas.microsoft.com/office/drawing/2014/main" id="{141CF2A7-844B-4ECC-8BC8-2DF5B42D9C81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1514" name="Rectangle 18">
            <a:extLst>
              <a:ext uri="{FF2B5EF4-FFF2-40B4-BE49-F238E27FC236}">
                <a16:creationId xmlns:a16="http://schemas.microsoft.com/office/drawing/2014/main" id="{D3AB8FD5-EE68-46B0-AEE0-79A780D30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2160588"/>
            <a:ext cx="24526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600">
                <a:solidFill>
                  <a:schemeClr val="accent1"/>
                </a:solidFill>
                <a:latin typeface="Glober Regular" pitchFamily="2" charset="0"/>
              </a:rPr>
              <a:t>Hellinger transformation </a:t>
            </a:r>
          </a:p>
        </p:txBody>
      </p:sp>
      <p:sp>
        <p:nvSpPr>
          <p:cNvPr id="21515" name="Rectangle 20">
            <a:extLst>
              <a:ext uri="{FF2B5EF4-FFF2-40B4-BE49-F238E27FC236}">
                <a16:creationId xmlns:a16="http://schemas.microsoft.com/office/drawing/2014/main" id="{CC3D8612-63A9-4B55-A1AD-2089065AE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8" y="2138363"/>
            <a:ext cx="1162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400" i="1">
                <a:latin typeface="Glober Regular" pitchFamily="2" charset="0"/>
              </a:rPr>
              <a:t>Abundances</a:t>
            </a:r>
          </a:p>
        </p:txBody>
      </p:sp>
      <p:sp>
        <p:nvSpPr>
          <p:cNvPr id="21516" name="Rectangle 22">
            <a:extLst>
              <a:ext uri="{FF2B5EF4-FFF2-40B4-BE49-F238E27FC236}">
                <a16:creationId xmlns:a16="http://schemas.microsoft.com/office/drawing/2014/main" id="{53C867F0-BA49-4029-97F6-46F0B1602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200" y="2189163"/>
            <a:ext cx="558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600">
                <a:solidFill>
                  <a:schemeClr val="accent1"/>
                </a:solidFill>
                <a:latin typeface="Glober Regular" pitchFamily="2" charset="0"/>
              </a:rPr>
              <a:t>PCA</a:t>
            </a:r>
          </a:p>
        </p:txBody>
      </p:sp>
      <p:sp>
        <p:nvSpPr>
          <p:cNvPr id="24" name="Flèche droite 23">
            <a:extLst>
              <a:ext uri="{FF2B5EF4-FFF2-40B4-BE49-F238E27FC236}">
                <a16:creationId xmlns:a16="http://schemas.microsoft.com/office/drawing/2014/main" id="{509A22BE-C620-450D-9404-E74FDADD9722}"/>
              </a:ext>
            </a:extLst>
          </p:cNvPr>
          <p:cNvSpPr/>
          <p:nvPr/>
        </p:nvSpPr>
        <p:spPr>
          <a:xfrm>
            <a:off x="5607050" y="2312988"/>
            <a:ext cx="371475" cy="90487"/>
          </a:xfrm>
          <a:prstGeom prst="rightArrow">
            <a:avLst>
              <a:gd name="adj1" fmla="val 50000"/>
              <a:gd name="adj2" fmla="val 19267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518" name="Rectangle 24">
            <a:extLst>
              <a:ext uri="{FF2B5EF4-FFF2-40B4-BE49-F238E27FC236}">
                <a16:creationId xmlns:a16="http://schemas.microsoft.com/office/drawing/2014/main" id="{705D07C1-6ED1-4DCA-BDB8-9FFC418B0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8475" y="2065338"/>
            <a:ext cx="21463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600">
                <a:solidFill>
                  <a:schemeClr val="accent1"/>
                </a:solidFill>
                <a:latin typeface="Glober Regular" pitchFamily="2" charset="0"/>
              </a:rPr>
              <a:t>Maps and plots of the 5 first dimensions</a:t>
            </a:r>
          </a:p>
        </p:txBody>
      </p:sp>
      <p:sp>
        <p:nvSpPr>
          <p:cNvPr id="26" name="Flèche droite 25">
            <a:extLst>
              <a:ext uri="{FF2B5EF4-FFF2-40B4-BE49-F238E27FC236}">
                <a16:creationId xmlns:a16="http://schemas.microsoft.com/office/drawing/2014/main" id="{42B9E76F-E217-4408-9F32-43ACF9A32E66}"/>
              </a:ext>
            </a:extLst>
          </p:cNvPr>
          <p:cNvSpPr/>
          <p:nvPr/>
        </p:nvSpPr>
        <p:spPr>
          <a:xfrm>
            <a:off x="6477000" y="2312988"/>
            <a:ext cx="371475" cy="92075"/>
          </a:xfrm>
          <a:prstGeom prst="rightArrow">
            <a:avLst>
              <a:gd name="adj1" fmla="val 50000"/>
              <a:gd name="adj2" fmla="val 19267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enthèses 15">
            <a:extLst>
              <a:ext uri="{FF2B5EF4-FFF2-40B4-BE49-F238E27FC236}">
                <a16:creationId xmlns:a16="http://schemas.microsoft.com/office/drawing/2014/main" id="{5FABE7E6-2FBB-481B-88D8-8F1F40FC1271}"/>
              </a:ext>
            </a:extLst>
          </p:cNvPr>
          <p:cNvSpPr/>
          <p:nvPr/>
        </p:nvSpPr>
        <p:spPr>
          <a:xfrm>
            <a:off x="438150" y="4008438"/>
            <a:ext cx="1812925" cy="1771650"/>
          </a:xfrm>
          <a:prstGeom prst="bracketPair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17F2F37B-06D5-4D82-ACC3-6FB2FE516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988" y="550863"/>
            <a:ext cx="71786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Goals</a:t>
            </a:r>
            <a:r>
              <a:rPr lang="fr-FR" altLang="fr-FR" sz="2400" dirty="0"/>
              <a:t>  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–  Data  –  </a:t>
            </a:r>
            <a:r>
              <a:rPr lang="fr-FR" altLang="fr-FR" sz="2400" b="1" dirty="0" err="1"/>
              <a:t>Methods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</a:t>
            </a:r>
            <a:r>
              <a:rPr lang="fr-FR" altLang="fr-FR" sz="2400" dirty="0" err="1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fr-FR" altLang="fr-FR" sz="2400" dirty="0">
                <a:solidFill>
                  <a:schemeClr val="bg1">
                    <a:lumMod val="75000"/>
                  </a:schemeClr>
                </a:solidFill>
              </a:rPr>
              <a:t>  –  Discussion </a:t>
            </a:r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E54B48B3-DE07-4115-B17F-5C2EFF697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3" y="1123950"/>
            <a:ext cx="626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 u="sng">
                <a:latin typeface="Glober Regular" pitchFamily="2" charset="0"/>
              </a:rPr>
              <a:t>First method : Space</a:t>
            </a:r>
            <a:r>
              <a:rPr lang="fr-FR" altLang="fr-FR" sz="1800" b="1" u="sng">
                <a:latin typeface="Glober Regular" pitchFamily="2" charset="0"/>
              </a:rPr>
              <a:t> analyses</a:t>
            </a:r>
            <a:endParaRPr lang="en-US" altLang="fr-FR" sz="1800" b="1" u="sng">
              <a:latin typeface="Glober Regular" pitchFamily="2" charset="0"/>
            </a:endParaRPr>
          </a:p>
        </p:txBody>
      </p:sp>
      <p:sp>
        <p:nvSpPr>
          <p:cNvPr id="2" name="Parenthèses 1">
            <a:extLst>
              <a:ext uri="{FF2B5EF4-FFF2-40B4-BE49-F238E27FC236}">
                <a16:creationId xmlns:a16="http://schemas.microsoft.com/office/drawing/2014/main" id="{54A0A364-E2A4-4D06-8A10-089DD28A94A8}"/>
              </a:ext>
            </a:extLst>
          </p:cNvPr>
          <p:cNvSpPr/>
          <p:nvPr/>
        </p:nvSpPr>
        <p:spPr>
          <a:xfrm>
            <a:off x="369888" y="1793875"/>
            <a:ext cx="1585912" cy="1019175"/>
          </a:xfrm>
          <a:prstGeom prst="bracketPair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558" name="Rectangle 9">
            <a:extLst>
              <a:ext uri="{FF2B5EF4-FFF2-40B4-BE49-F238E27FC236}">
                <a16:creationId xmlns:a16="http://schemas.microsoft.com/office/drawing/2014/main" id="{E1DB6D68-5AD8-43AC-8160-236EC185A4C3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512762" y="2089150"/>
            <a:ext cx="14255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600">
                <a:solidFill>
                  <a:srgbClr val="595959"/>
                </a:solidFill>
                <a:latin typeface="Glober Regular" pitchFamily="2" charset="0"/>
                <a:sym typeface="Calibri" panose="020F0502020204030204" pitchFamily="34" charset="0"/>
              </a:rPr>
              <a:t>32,566 trawls </a:t>
            </a:r>
          </a:p>
        </p:txBody>
      </p:sp>
      <p:sp>
        <p:nvSpPr>
          <p:cNvPr id="23559" name="Rectangle 11">
            <a:extLst>
              <a:ext uri="{FF2B5EF4-FFF2-40B4-BE49-F238E27FC236}">
                <a16:creationId xmlns:a16="http://schemas.microsoft.com/office/drawing/2014/main" id="{510492F9-ED12-4890-B897-6CA30BE6D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75" y="1422400"/>
            <a:ext cx="12255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600">
                <a:solidFill>
                  <a:srgbClr val="595959"/>
                </a:solidFill>
                <a:latin typeface="Glober Regular" pitchFamily="2" charset="0"/>
                <a:sym typeface="Calibri" panose="020F0502020204030204" pitchFamily="34" charset="0"/>
              </a:rPr>
              <a:t>570 species</a:t>
            </a:r>
          </a:p>
        </p:txBody>
      </p:sp>
      <p:sp>
        <p:nvSpPr>
          <p:cNvPr id="13" name="Flèche droite 12">
            <a:extLst>
              <a:ext uri="{FF2B5EF4-FFF2-40B4-BE49-F238E27FC236}">
                <a16:creationId xmlns:a16="http://schemas.microsoft.com/office/drawing/2014/main" id="{BF3CBE2D-B39A-4E3C-BA49-4C783C866A93}"/>
              </a:ext>
            </a:extLst>
          </p:cNvPr>
          <p:cNvSpPr/>
          <p:nvPr/>
        </p:nvSpPr>
        <p:spPr>
          <a:xfrm>
            <a:off x="2316163" y="2219325"/>
            <a:ext cx="714375" cy="2238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561" name="Rectangle 3">
            <a:extLst>
              <a:ext uri="{FF2B5EF4-FFF2-40B4-BE49-F238E27FC236}">
                <a16:creationId xmlns:a16="http://schemas.microsoft.com/office/drawing/2014/main" id="{680EB3A2-ED2E-47EC-82AC-EC46C050D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9775" y="1863725"/>
            <a:ext cx="1327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1"/>
                </a:solidFill>
                <a:latin typeface="Glober Regular" pitchFamily="2" charset="0"/>
              </a:rPr>
              <a:t>Taxonomy</a:t>
            </a:r>
            <a:endParaRPr lang="en-US" altLang="fr-FR" sz="1800">
              <a:solidFill>
                <a:schemeClr val="accent1"/>
              </a:solidFill>
              <a:latin typeface="Glober Regular" pitchFamily="2" charset="0"/>
            </a:endParaRPr>
          </a:p>
        </p:txBody>
      </p:sp>
      <p:sp>
        <p:nvSpPr>
          <p:cNvPr id="23562" name="Rectangle 14">
            <a:extLst>
              <a:ext uri="{FF2B5EF4-FFF2-40B4-BE49-F238E27FC236}">
                <a16:creationId xmlns:a16="http://schemas.microsoft.com/office/drawing/2014/main" id="{B2AAD878-3789-4398-A3F8-EEA14955F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3" y="3316288"/>
            <a:ext cx="1320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800" b="1">
                <a:solidFill>
                  <a:schemeClr val="accent2"/>
                </a:solidFill>
                <a:latin typeface="Glober Regular" pitchFamily="2" charset="0"/>
              </a:rPr>
              <a:t>Functional</a:t>
            </a:r>
            <a:endParaRPr lang="en-US" altLang="fr-FR" sz="1800">
              <a:solidFill>
                <a:schemeClr val="accent2"/>
              </a:solidFill>
              <a:latin typeface="Glober Regular" pitchFamily="2" charset="0"/>
            </a:endParaRPr>
          </a:p>
        </p:txBody>
      </p:sp>
      <p:sp>
        <p:nvSpPr>
          <p:cNvPr id="23563" name="Rectangle 16">
            <a:extLst>
              <a:ext uri="{FF2B5EF4-FFF2-40B4-BE49-F238E27FC236}">
                <a16:creationId xmlns:a16="http://schemas.microsoft.com/office/drawing/2014/main" id="{8EDE0533-6765-4F64-B635-E7801FCB9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3636963"/>
            <a:ext cx="1225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600">
                <a:solidFill>
                  <a:schemeClr val="accent2"/>
                </a:solidFill>
                <a:latin typeface="Glober Regular" pitchFamily="2" charset="0"/>
                <a:sym typeface="Calibri" panose="020F0502020204030204" pitchFamily="34" charset="0"/>
              </a:rPr>
              <a:t>570 species</a:t>
            </a:r>
          </a:p>
        </p:txBody>
      </p:sp>
      <p:sp>
        <p:nvSpPr>
          <p:cNvPr id="23564" name="Rectangle 17">
            <a:extLst>
              <a:ext uri="{FF2B5EF4-FFF2-40B4-BE49-F238E27FC236}">
                <a16:creationId xmlns:a16="http://schemas.microsoft.com/office/drawing/2014/main" id="{21C06CD4-F4EB-4FA1-BE7A-C81E741F1CDE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215106" y="4725194"/>
            <a:ext cx="9683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just" fontAlgn="b">
              <a:spcBef>
                <a:spcPct val="0"/>
              </a:spcBef>
              <a:buClr>
                <a:srgbClr val="000000"/>
              </a:buClr>
              <a:buSzPts val="1400"/>
              <a:buFontTx/>
              <a:buNone/>
            </a:pPr>
            <a:r>
              <a:rPr lang="en-US" altLang="fr-FR" sz="1600">
                <a:solidFill>
                  <a:schemeClr val="accent2"/>
                </a:solidFill>
                <a:latin typeface="Glober Regular" pitchFamily="2" charset="0"/>
                <a:sym typeface="Calibri" panose="020F0502020204030204" pitchFamily="34" charset="0"/>
              </a:rPr>
              <a:t>11 traits </a:t>
            </a:r>
          </a:p>
        </p:txBody>
      </p:sp>
      <p:sp>
        <p:nvSpPr>
          <p:cNvPr id="23565" name="Rectangle 6">
            <a:extLst>
              <a:ext uri="{FF2B5EF4-FFF2-40B4-BE49-F238E27FC236}">
                <a16:creationId xmlns:a16="http://schemas.microsoft.com/office/drawing/2014/main" id="{6519DA48-901C-4588-932B-5ACE5D78F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3" y="4014788"/>
            <a:ext cx="170497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fr-FR" sz="1400" i="1">
                <a:solidFill>
                  <a:schemeClr val="accent2"/>
                </a:solidFill>
                <a:latin typeface="Glober Regular" pitchFamily="2" charset="0"/>
              </a:rPr>
              <a:t>Length infinity, Length maturity, Age maturity,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fr-FR" sz="1400" i="1">
                <a:solidFill>
                  <a:schemeClr val="accent2"/>
                </a:solidFill>
                <a:latin typeface="Glober Regular" pitchFamily="2" charset="0"/>
              </a:rPr>
              <a:t>K growth,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fr-FR" sz="1400" i="1">
                <a:solidFill>
                  <a:schemeClr val="accent2"/>
                </a:solidFill>
                <a:latin typeface="Glober Regular" pitchFamily="2" charset="0"/>
              </a:rPr>
              <a:t>Trophic level,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fr-FR" sz="1400" i="1">
                <a:solidFill>
                  <a:schemeClr val="accent2"/>
                </a:solidFill>
                <a:latin typeface="Glober Regular" pitchFamily="2" charset="0"/>
              </a:rPr>
              <a:t>Spawning type,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fr-FR" sz="1400" i="1">
                <a:solidFill>
                  <a:schemeClr val="accent2"/>
                </a:solidFill>
                <a:latin typeface="Glober Regular" pitchFamily="2" charset="0"/>
              </a:rPr>
              <a:t>Vertical habitat,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fr-FR" sz="1400" i="1">
                <a:solidFill>
                  <a:schemeClr val="accent2"/>
                </a:solidFill>
                <a:latin typeface="Glober Regular" pitchFamily="2" charset="0"/>
              </a:rPr>
              <a:t>Diet</a:t>
            </a:r>
          </a:p>
        </p:txBody>
      </p:sp>
      <p:sp>
        <p:nvSpPr>
          <p:cNvPr id="23566" name="Espace réservé du numéro de diapositive 6">
            <a:extLst>
              <a:ext uri="{FF2B5EF4-FFF2-40B4-BE49-F238E27FC236}">
                <a16:creationId xmlns:a16="http://schemas.microsoft.com/office/drawing/2014/main" id="{1A412037-5844-4457-BD76-FE5353F3453D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4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3567" name="Rectangle 18">
            <a:extLst>
              <a:ext uri="{FF2B5EF4-FFF2-40B4-BE49-F238E27FC236}">
                <a16:creationId xmlns:a16="http://schemas.microsoft.com/office/drawing/2014/main" id="{3D997663-02E6-4F13-8363-EE01F2F4F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2160588"/>
            <a:ext cx="24526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600">
                <a:solidFill>
                  <a:schemeClr val="accent1"/>
                </a:solidFill>
                <a:latin typeface="Glober Regular" pitchFamily="2" charset="0"/>
              </a:rPr>
              <a:t>Hellinger transformation </a:t>
            </a:r>
          </a:p>
        </p:txBody>
      </p:sp>
      <p:sp>
        <p:nvSpPr>
          <p:cNvPr id="23568" name="Rectangle 20">
            <a:extLst>
              <a:ext uri="{FF2B5EF4-FFF2-40B4-BE49-F238E27FC236}">
                <a16:creationId xmlns:a16="http://schemas.microsoft.com/office/drawing/2014/main" id="{0C6BFECE-E22B-4368-B022-A00C2CF72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8" y="2138363"/>
            <a:ext cx="1162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400" i="1">
                <a:latin typeface="Glober Regular" pitchFamily="2" charset="0"/>
              </a:rPr>
              <a:t>Abundances</a:t>
            </a:r>
          </a:p>
        </p:txBody>
      </p:sp>
      <p:sp>
        <p:nvSpPr>
          <p:cNvPr id="23569" name="Rectangle 22">
            <a:extLst>
              <a:ext uri="{FF2B5EF4-FFF2-40B4-BE49-F238E27FC236}">
                <a16:creationId xmlns:a16="http://schemas.microsoft.com/office/drawing/2014/main" id="{B59582F6-6453-45C9-90C1-BF54CB258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200" y="2189163"/>
            <a:ext cx="558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600">
                <a:solidFill>
                  <a:schemeClr val="accent1"/>
                </a:solidFill>
                <a:latin typeface="Glober Regular" pitchFamily="2" charset="0"/>
              </a:rPr>
              <a:t>PCA</a:t>
            </a:r>
          </a:p>
        </p:txBody>
      </p:sp>
      <p:sp>
        <p:nvSpPr>
          <p:cNvPr id="24" name="Flèche droite 23">
            <a:extLst>
              <a:ext uri="{FF2B5EF4-FFF2-40B4-BE49-F238E27FC236}">
                <a16:creationId xmlns:a16="http://schemas.microsoft.com/office/drawing/2014/main" id="{B62587E1-7F34-4185-BC31-C42B053FD237}"/>
              </a:ext>
            </a:extLst>
          </p:cNvPr>
          <p:cNvSpPr/>
          <p:nvPr/>
        </p:nvSpPr>
        <p:spPr>
          <a:xfrm>
            <a:off x="5607050" y="2312988"/>
            <a:ext cx="371475" cy="90487"/>
          </a:xfrm>
          <a:prstGeom prst="rightArrow">
            <a:avLst>
              <a:gd name="adj1" fmla="val 50000"/>
              <a:gd name="adj2" fmla="val 19267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571" name="Rectangle 24">
            <a:extLst>
              <a:ext uri="{FF2B5EF4-FFF2-40B4-BE49-F238E27FC236}">
                <a16:creationId xmlns:a16="http://schemas.microsoft.com/office/drawing/2014/main" id="{EC243688-FFF3-4BB0-ACF9-794E6ABF5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8475" y="2065338"/>
            <a:ext cx="21463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600">
                <a:solidFill>
                  <a:schemeClr val="accent1"/>
                </a:solidFill>
                <a:latin typeface="Glober Regular" pitchFamily="2" charset="0"/>
              </a:rPr>
              <a:t>Maps and plots of the 5 first dimensions</a:t>
            </a:r>
          </a:p>
        </p:txBody>
      </p:sp>
      <p:sp>
        <p:nvSpPr>
          <p:cNvPr id="26" name="Flèche droite 25">
            <a:extLst>
              <a:ext uri="{FF2B5EF4-FFF2-40B4-BE49-F238E27FC236}">
                <a16:creationId xmlns:a16="http://schemas.microsoft.com/office/drawing/2014/main" id="{57EF2988-DBEE-407F-BBBB-B6ABD2DBA167}"/>
              </a:ext>
            </a:extLst>
          </p:cNvPr>
          <p:cNvSpPr/>
          <p:nvPr/>
        </p:nvSpPr>
        <p:spPr>
          <a:xfrm>
            <a:off x="6477000" y="2312988"/>
            <a:ext cx="371475" cy="92075"/>
          </a:xfrm>
          <a:prstGeom prst="rightArrow">
            <a:avLst>
              <a:gd name="adj1" fmla="val 50000"/>
              <a:gd name="adj2" fmla="val 19267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573" name="Rectangle 26">
            <a:extLst>
              <a:ext uri="{FF2B5EF4-FFF2-40B4-BE49-F238E27FC236}">
                <a16:creationId xmlns:a16="http://schemas.microsoft.com/office/drawing/2014/main" id="{963F87EB-6999-480B-8F40-6065BBEE5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638" y="5149850"/>
            <a:ext cx="21129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600">
                <a:solidFill>
                  <a:schemeClr val="accent2"/>
                </a:solidFill>
                <a:latin typeface="Glober Regular" pitchFamily="2" charset="0"/>
              </a:rPr>
              <a:t>Functional space for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fr-FR" sz="1600">
                <a:solidFill>
                  <a:schemeClr val="accent2"/>
                </a:solidFill>
                <a:latin typeface="Glober Regular" pitchFamily="2" charset="0"/>
              </a:rPr>
              <a:t>the species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fr-FR" sz="1600">
                <a:solidFill>
                  <a:schemeClr val="accent2"/>
                </a:solidFill>
                <a:latin typeface="Glober Regular" pitchFamily="2" charset="0"/>
              </a:rPr>
              <a:t>(</a:t>
            </a:r>
            <a:r>
              <a:rPr lang="en-US" altLang="fr-FR" sz="1200">
                <a:solidFill>
                  <a:schemeClr val="accent2"/>
                </a:solidFill>
                <a:latin typeface="Glober Regular" pitchFamily="2" charset="0"/>
              </a:rPr>
              <a:t>PCoA</a:t>
            </a:r>
            <a:r>
              <a:rPr lang="en-US" altLang="fr-FR" sz="1600">
                <a:solidFill>
                  <a:schemeClr val="accent2"/>
                </a:solidFill>
                <a:latin typeface="Glober Regular" pitchFamily="2" charset="0"/>
              </a:rPr>
              <a:t>, </a:t>
            </a:r>
            <a:r>
              <a:rPr lang="en-US" altLang="fr-FR" sz="1200">
                <a:solidFill>
                  <a:schemeClr val="accent2"/>
                </a:solidFill>
                <a:latin typeface="Glober Regular" pitchFamily="2" charset="0"/>
              </a:rPr>
              <a:t>mfD package</a:t>
            </a:r>
            <a:r>
              <a:rPr lang="en-US" altLang="fr-FR" sz="1600">
                <a:solidFill>
                  <a:schemeClr val="accent2"/>
                </a:solidFill>
                <a:latin typeface="Glober Regular" pitchFamily="2" charset="0"/>
              </a:rPr>
              <a:t>)</a:t>
            </a:r>
          </a:p>
        </p:txBody>
      </p:sp>
      <p:sp>
        <p:nvSpPr>
          <p:cNvPr id="28" name="Flèche droite 27">
            <a:extLst>
              <a:ext uri="{FF2B5EF4-FFF2-40B4-BE49-F238E27FC236}">
                <a16:creationId xmlns:a16="http://schemas.microsoft.com/office/drawing/2014/main" id="{212378F9-670B-4FC1-AA9D-1E723C767871}"/>
              </a:ext>
            </a:extLst>
          </p:cNvPr>
          <p:cNvSpPr/>
          <p:nvPr/>
        </p:nvSpPr>
        <p:spPr>
          <a:xfrm>
            <a:off x="2324100" y="5395913"/>
            <a:ext cx="371475" cy="92075"/>
          </a:xfrm>
          <a:prstGeom prst="rightArrow">
            <a:avLst>
              <a:gd name="adj1" fmla="val 50000"/>
              <a:gd name="adj2" fmla="val 192674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B_Base">
  <a:themeElements>
    <a:clrScheme name="Personnalisé 1">
      <a:dk1>
        <a:srgbClr val="3F3F3F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Glober Bold"/>
        <a:ea typeface=""/>
        <a:cs typeface=""/>
      </a:majorFont>
      <a:minorFont>
        <a:latin typeface="Glober Regular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1C356A031E7B49856B6533DAE966A3" ma:contentTypeVersion="13" ma:contentTypeDescription="Crée un document." ma:contentTypeScope="" ma:versionID="208b9652e91a153c7b86062231d33ffd">
  <xsd:schema xmlns:xsd="http://www.w3.org/2001/XMLSchema" xmlns:xs="http://www.w3.org/2001/XMLSchema" xmlns:p="http://schemas.microsoft.com/office/2006/metadata/properties" xmlns:ns2="d00851a3-98d5-4895-85b0-064e2216f632" xmlns:ns3="e8aa3a5b-f132-49e0-8c16-b529a19cb925" targetNamespace="http://schemas.microsoft.com/office/2006/metadata/properties" ma:root="true" ma:fieldsID="c8ff6672139d574f58c23195182823b0" ns2:_="" ns3:_="">
    <xsd:import namespace="d00851a3-98d5-4895-85b0-064e2216f632"/>
    <xsd:import namespace="e8aa3a5b-f132-49e0-8c16-b529a19cb9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Date_x0020_de_x0020_derni_x00e8_re_x0020_modifi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0851a3-98d5-4895-85b0-064e2216f6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Date_x0020_de_x0020_derni_x00e8_re_x0020_modification" ma:index="14" nillable="true" ma:displayName="Date de dernière modification" ma:format="DateOnly" ma:internalName="Date_x0020_de_x0020_derni_x00e8_re_x0020_modification">
      <xsd:simpleType>
        <xsd:restriction base="dms:DateTim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aa3a5b-f132-49e0-8c16-b529a19cb92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5B159E-3402-473D-86BA-7FE18567B4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0851a3-98d5-4895-85b0-064e2216f632"/>
    <ds:schemaRef ds:uri="e8aa3a5b-f132-49e0-8c16-b529a19cb9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A283CB-34DF-4D96-8BD7-51EB3C414B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4801</TotalTime>
  <Words>1028</Words>
  <Application>Microsoft Office PowerPoint</Application>
  <PresentationFormat>On-screen Show (4:3)</PresentationFormat>
  <Paragraphs>282</Paragraphs>
  <Slides>36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Arial</vt:lpstr>
      <vt:lpstr>LM Sans 9</vt:lpstr>
      <vt:lpstr>Glober Regular</vt:lpstr>
      <vt:lpstr>Glober SemiBold</vt:lpstr>
      <vt:lpstr>Segoe Print</vt:lpstr>
      <vt:lpstr>Calibri Light</vt:lpstr>
      <vt:lpstr>FRB_Base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Laurine Moreau</dc:creator>
  <cp:lastModifiedBy>Keith, David</cp:lastModifiedBy>
  <cp:revision>268</cp:revision>
  <dcterms:created xsi:type="dcterms:W3CDTF">2015-06-30T12:02:16Z</dcterms:created>
  <dcterms:modified xsi:type="dcterms:W3CDTF">2022-09-13T08:23:30Z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0x010100978C3AE7F75BFD4F8F75FD12713FA3B9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Date de dernière modification">
    <vt:lpwstr/>
  </property>
</Properties>
</file>